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73" r:id="rId3"/>
    <p:sldId id="265" r:id="rId4"/>
    <p:sldId id="272" r:id="rId5"/>
    <p:sldId id="271" r:id="rId6"/>
    <p:sldId id="269" r:id="rId7"/>
    <p:sldId id="287" r:id="rId8"/>
    <p:sldId id="289" r:id="rId9"/>
    <p:sldId id="277" r:id="rId10"/>
    <p:sldId id="276" r:id="rId11"/>
    <p:sldId id="280" r:id="rId12"/>
    <p:sldId id="268" r:id="rId13"/>
    <p:sldId id="290" r:id="rId14"/>
    <p:sldId id="278" r:id="rId15"/>
    <p:sldId id="279" r:id="rId16"/>
    <p:sldId id="284" r:id="rId17"/>
    <p:sldId id="282" r:id="rId18"/>
    <p:sldId id="267" r:id="rId19"/>
    <p:sldId id="285" r:id="rId20"/>
    <p:sldId id="286" r:id="rId21"/>
    <p:sldId id="281" r:id="rId22"/>
    <p:sldId id="292" r:id="rId23"/>
    <p:sldId id="291" r:id="rId24"/>
    <p:sldId id="266" r:id="rId25"/>
    <p:sldId id="288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B864E-7470-4A76-94A5-65F8C4EC9A73}" v="343" dt="2022-03-16T14:13:17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Nind" userId="22077ca7-e45b-4e16-ba21-7df24854ab4e" providerId="ADAL" clId="{AD9B864E-7470-4A76-94A5-65F8C4EC9A73}"/>
    <pc:docChg chg="undo custSel addSld delSld modSld sldOrd">
      <pc:chgData name="Melanie Nind" userId="22077ca7-e45b-4e16-ba21-7df24854ab4e" providerId="ADAL" clId="{AD9B864E-7470-4A76-94A5-65F8C4EC9A73}" dt="2022-03-16T14:14:36.484" v="5672" actId="26606"/>
      <pc:docMkLst>
        <pc:docMk/>
      </pc:docMkLst>
      <pc:sldChg chg="addSp delSp modSp mod modAnim modNotesTx">
        <pc:chgData name="Melanie Nind" userId="22077ca7-e45b-4e16-ba21-7df24854ab4e" providerId="ADAL" clId="{AD9B864E-7470-4A76-94A5-65F8C4EC9A73}" dt="2022-03-16T14:13:04.177" v="5619" actId="20577"/>
        <pc:sldMkLst>
          <pc:docMk/>
          <pc:sldMk cId="3009003769" sldId="264"/>
        </pc:sldMkLst>
        <pc:spChg chg="mod">
          <ac:chgData name="Melanie Nind" userId="22077ca7-e45b-4e16-ba21-7df24854ab4e" providerId="ADAL" clId="{AD9B864E-7470-4A76-94A5-65F8C4EC9A73}" dt="2022-03-11T07:02:10.457" v="3746" actId="255"/>
          <ac:spMkLst>
            <pc:docMk/>
            <pc:sldMk cId="3009003769" sldId="264"/>
            <ac:spMk id="2" creationId="{00000000-0000-0000-0000-000000000000}"/>
          </ac:spMkLst>
        </pc:spChg>
        <pc:spChg chg="mod">
          <ac:chgData name="Melanie Nind" userId="22077ca7-e45b-4e16-ba21-7df24854ab4e" providerId="ADAL" clId="{AD9B864E-7470-4A76-94A5-65F8C4EC9A73}" dt="2022-03-16T14:13:04.177" v="5619" actId="20577"/>
          <ac:spMkLst>
            <pc:docMk/>
            <pc:sldMk cId="3009003769" sldId="264"/>
            <ac:spMk id="3" creationId="{00000000-0000-0000-0000-000000000000}"/>
          </ac:spMkLst>
        </pc:spChg>
        <pc:spChg chg="add del">
          <ac:chgData name="Melanie Nind" userId="22077ca7-e45b-4e16-ba21-7df24854ab4e" providerId="ADAL" clId="{AD9B864E-7470-4A76-94A5-65F8C4EC9A73}" dt="2022-03-11T07:02:00.790" v="3745" actId="26606"/>
          <ac:spMkLst>
            <pc:docMk/>
            <pc:sldMk cId="3009003769" sldId="264"/>
            <ac:spMk id="91" creationId="{823AC064-BC96-4F32-8AE1-B2FD38754823}"/>
          </ac:spMkLst>
        </pc:spChg>
        <pc:spChg chg="add">
          <ac:chgData name="Melanie Nind" userId="22077ca7-e45b-4e16-ba21-7df24854ab4e" providerId="ADAL" clId="{AD9B864E-7470-4A76-94A5-65F8C4EC9A73}" dt="2022-03-11T07:02:00.790" v="3745" actId="26606"/>
          <ac:spMkLst>
            <pc:docMk/>
            <pc:sldMk cId="3009003769" sldId="264"/>
            <ac:spMk id="98" creationId="{6753DD0A-FA63-470F-8543-DF632B1226B5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40" creationId="{6F5A5072-7B47-4D32-B52A-4EBBF590B8A5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42" creationId="{9715DAF0-AE1B-46C9-8A6B-DB2AA05AB91D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44" creationId="{6016219D-510E-4184-9090-6D5578A87BD1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46" creationId="{AFF4A713-7B75-4B21-90D7-5AB19547C728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48" creationId="{DC631C0B-6DA6-4E57-8231-CE32B3434A7E}"/>
          </ac:spMkLst>
        </pc:spChg>
        <pc:spChg chg="del">
          <ac:chgData name="Melanie Nind" userId="22077ca7-e45b-4e16-ba21-7df24854ab4e" providerId="ADAL" clId="{AD9B864E-7470-4A76-94A5-65F8C4EC9A73}" dt="2022-03-11T06:59:31.795" v="3736" actId="26606"/>
          <ac:spMkLst>
            <pc:docMk/>
            <pc:sldMk cId="3009003769" sldId="264"/>
            <ac:spMk id="150" creationId="{C29501E6-A978-4A61-9689-9085AF97A53A}"/>
          </ac:spMkLst>
        </pc:spChg>
        <pc:picChg chg="add mod ord">
          <ac:chgData name="Melanie Nind" userId="22077ca7-e45b-4e16-ba21-7df24854ab4e" providerId="ADAL" clId="{AD9B864E-7470-4A76-94A5-65F8C4EC9A73}" dt="2022-03-11T07:02:00.790" v="3745" actId="26606"/>
          <ac:picMkLst>
            <pc:docMk/>
            <pc:sldMk cId="3009003769" sldId="264"/>
            <ac:picMk id="13" creationId="{F4279F63-EE4E-4B6B-B541-F86DD359B087}"/>
          </ac:picMkLst>
        </pc:picChg>
        <pc:picChg chg="del">
          <ac:chgData name="Melanie Nind" userId="22077ca7-e45b-4e16-ba21-7df24854ab4e" providerId="ADAL" clId="{AD9B864E-7470-4A76-94A5-65F8C4EC9A73}" dt="2022-03-11T06:59:16.383" v="3733" actId="478"/>
          <ac:picMkLst>
            <pc:docMk/>
            <pc:sldMk cId="3009003769" sldId="264"/>
            <ac:picMk id="26" creationId="{1ED2EB8A-F82E-4D7C-A503-643E8D87A7CF}"/>
          </ac:picMkLst>
        </pc:picChg>
        <pc:cxnChg chg="add del">
          <ac:chgData name="Melanie Nind" userId="22077ca7-e45b-4e16-ba21-7df24854ab4e" providerId="ADAL" clId="{AD9B864E-7470-4A76-94A5-65F8C4EC9A73}" dt="2022-03-11T07:02:00.790" v="3745" actId="26606"/>
          <ac:cxnSpMkLst>
            <pc:docMk/>
            <pc:sldMk cId="3009003769" sldId="264"/>
            <ac:cxnSpMk id="93" creationId="{A58B1B64-31F5-4A02-8CDF-89C2A37BF4AB}"/>
          </ac:cxnSpMkLst>
        </pc:cxnChg>
      </pc:sldChg>
      <pc:sldChg chg="addSp delSp modSp mod setBg modNotesTx">
        <pc:chgData name="Melanie Nind" userId="22077ca7-e45b-4e16-ba21-7df24854ab4e" providerId="ADAL" clId="{AD9B864E-7470-4A76-94A5-65F8C4EC9A73}" dt="2022-03-11T07:50:26.466" v="4774" actId="207"/>
        <pc:sldMkLst>
          <pc:docMk/>
          <pc:sldMk cId="2745791676" sldId="265"/>
        </pc:sldMkLst>
        <pc:spChg chg="mod">
          <ac:chgData name="Melanie Nind" userId="22077ca7-e45b-4e16-ba21-7df24854ab4e" providerId="ADAL" clId="{AD9B864E-7470-4A76-94A5-65F8C4EC9A73}" dt="2022-03-11T07:50:26.466" v="4774" actId="207"/>
          <ac:spMkLst>
            <pc:docMk/>
            <pc:sldMk cId="2745791676" sldId="265"/>
            <ac:spMk id="2" creationId="{00000000-0000-0000-0000-000000000000}"/>
          </ac:spMkLst>
        </pc:spChg>
        <pc:spChg chg="add del mod">
          <ac:chgData name="Melanie Nind" userId="22077ca7-e45b-4e16-ba21-7df24854ab4e" providerId="ADAL" clId="{AD9B864E-7470-4A76-94A5-65F8C4EC9A73}" dt="2022-03-01T08:08:04.709" v="230" actId="26606"/>
          <ac:spMkLst>
            <pc:docMk/>
            <pc:sldMk cId="2745791676" sldId="265"/>
            <ac:spMk id="3" creationId="{00000000-0000-0000-0000-000000000000}"/>
          </ac:spMkLst>
        </pc:spChg>
        <pc:spChg chg="add del">
          <ac:chgData name="Melanie Nind" userId="22077ca7-e45b-4e16-ba21-7df24854ab4e" providerId="ADAL" clId="{AD9B864E-7470-4A76-94A5-65F8C4EC9A73}" dt="2022-03-01T08:08:04.709" v="230" actId="26606"/>
          <ac:spMkLst>
            <pc:docMk/>
            <pc:sldMk cId="2745791676" sldId="265"/>
            <ac:spMk id="8" creationId="{081EA652-8C6A-4E69-BEB9-170809474553}"/>
          </ac:spMkLst>
        </pc:spChg>
        <pc:spChg chg="add del">
          <ac:chgData name="Melanie Nind" userId="22077ca7-e45b-4e16-ba21-7df24854ab4e" providerId="ADAL" clId="{AD9B864E-7470-4A76-94A5-65F8C4EC9A73}" dt="2022-03-01T08:08:04.709" v="230" actId="26606"/>
          <ac:spMkLst>
            <pc:docMk/>
            <pc:sldMk cId="2745791676" sldId="265"/>
            <ac:spMk id="10" creationId="{5298780A-33B9-4EA2-8F67-DE68AD62841B}"/>
          </ac:spMkLst>
        </pc:spChg>
        <pc:spChg chg="add del">
          <ac:chgData name="Melanie Nind" userId="22077ca7-e45b-4e16-ba21-7df24854ab4e" providerId="ADAL" clId="{AD9B864E-7470-4A76-94A5-65F8C4EC9A73}" dt="2022-03-01T08:08:04.709" v="230" actId="26606"/>
          <ac:spMkLst>
            <pc:docMk/>
            <pc:sldMk cId="2745791676" sldId="265"/>
            <ac:spMk id="12" creationId="{7F488E8B-4E1E-4402-8935-D4E6C02615C7}"/>
          </ac:spMkLst>
        </pc:spChg>
        <pc:spChg chg="add del">
          <ac:chgData name="Melanie Nind" userId="22077ca7-e45b-4e16-ba21-7df24854ab4e" providerId="ADAL" clId="{AD9B864E-7470-4A76-94A5-65F8C4EC9A73}" dt="2022-03-01T08:08:04.693" v="229" actId="26606"/>
          <ac:spMkLst>
            <pc:docMk/>
            <pc:sldMk cId="2745791676" sldId="265"/>
            <ac:spMk id="17" creationId="{081EA652-8C6A-4E69-BEB9-170809474553}"/>
          </ac:spMkLst>
        </pc:spChg>
        <pc:spChg chg="add del">
          <ac:chgData name="Melanie Nind" userId="22077ca7-e45b-4e16-ba21-7df24854ab4e" providerId="ADAL" clId="{AD9B864E-7470-4A76-94A5-65F8C4EC9A73}" dt="2022-03-01T08:07:56.812" v="227" actId="26606"/>
          <ac:spMkLst>
            <pc:docMk/>
            <pc:sldMk cId="2745791676" sldId="265"/>
            <ac:spMk id="18" creationId="{345A976A-8DE3-4B67-B94B-2044FDD12899}"/>
          </ac:spMkLst>
        </pc:spChg>
        <pc:spChg chg="add del">
          <ac:chgData name="Melanie Nind" userId="22077ca7-e45b-4e16-ba21-7df24854ab4e" providerId="ADAL" clId="{AD9B864E-7470-4A76-94A5-65F8C4EC9A73}" dt="2022-03-01T08:08:04.693" v="229" actId="26606"/>
          <ac:spMkLst>
            <pc:docMk/>
            <pc:sldMk cId="2745791676" sldId="265"/>
            <ac:spMk id="19" creationId="{5298780A-33B9-4EA2-8F67-DE68AD62841B}"/>
          </ac:spMkLst>
        </pc:spChg>
        <pc:spChg chg="add del">
          <ac:chgData name="Melanie Nind" userId="22077ca7-e45b-4e16-ba21-7df24854ab4e" providerId="ADAL" clId="{AD9B864E-7470-4A76-94A5-65F8C4EC9A73}" dt="2022-03-01T08:07:56.812" v="227" actId="26606"/>
          <ac:spMkLst>
            <pc:docMk/>
            <pc:sldMk cId="2745791676" sldId="265"/>
            <ac:spMk id="20" creationId="{6EAAA1B9-2DDB-49C9-A037-A523D2F13C15}"/>
          </ac:spMkLst>
        </pc:spChg>
        <pc:spChg chg="add del">
          <ac:chgData name="Melanie Nind" userId="22077ca7-e45b-4e16-ba21-7df24854ab4e" providerId="ADAL" clId="{AD9B864E-7470-4A76-94A5-65F8C4EC9A73}" dt="2022-03-01T08:08:04.693" v="229" actId="26606"/>
          <ac:spMkLst>
            <pc:docMk/>
            <pc:sldMk cId="2745791676" sldId="265"/>
            <ac:spMk id="21" creationId="{7F488E8B-4E1E-4402-8935-D4E6C02615C7}"/>
          </ac:spMkLst>
        </pc:spChg>
        <pc:spChg chg="add del">
          <ac:chgData name="Melanie Nind" userId="22077ca7-e45b-4e16-ba21-7df24854ab4e" providerId="ADAL" clId="{AD9B864E-7470-4A76-94A5-65F8C4EC9A73}" dt="2022-03-01T08:08:04.693" v="229" actId="26606"/>
          <ac:spMkLst>
            <pc:docMk/>
            <pc:sldMk cId="2745791676" sldId="265"/>
            <ac:spMk id="35" creationId="{00000000-0000-0000-0000-000000000000}"/>
          </ac:spMkLst>
        </pc:spChg>
        <pc:spChg chg="add del">
          <ac:chgData name="Melanie Nind" userId="22077ca7-e45b-4e16-ba21-7df24854ab4e" providerId="ADAL" clId="{AD9B864E-7470-4A76-94A5-65F8C4EC9A73}" dt="2022-03-11T07:03:14.387" v="3752" actId="26606"/>
          <ac:spMkLst>
            <pc:docMk/>
            <pc:sldMk cId="2745791676" sldId="265"/>
            <ac:spMk id="37" creationId="{081EA652-8C6A-4E69-BEB9-170809474553}"/>
          </ac:spMkLst>
        </pc:spChg>
        <pc:spChg chg="add del">
          <ac:chgData name="Melanie Nind" userId="22077ca7-e45b-4e16-ba21-7df24854ab4e" providerId="ADAL" clId="{AD9B864E-7470-4A76-94A5-65F8C4EC9A73}" dt="2022-03-11T07:03:14.387" v="3752" actId="26606"/>
          <ac:spMkLst>
            <pc:docMk/>
            <pc:sldMk cId="2745791676" sldId="265"/>
            <ac:spMk id="38" creationId="{5298780A-33B9-4EA2-8F67-DE68AD62841B}"/>
          </ac:spMkLst>
        </pc:spChg>
        <pc:spChg chg="add del">
          <ac:chgData name="Melanie Nind" userId="22077ca7-e45b-4e16-ba21-7df24854ab4e" providerId="ADAL" clId="{AD9B864E-7470-4A76-94A5-65F8C4EC9A73}" dt="2022-03-11T07:03:14.387" v="3752" actId="26606"/>
          <ac:spMkLst>
            <pc:docMk/>
            <pc:sldMk cId="2745791676" sldId="265"/>
            <ac:spMk id="39" creationId="{7F488E8B-4E1E-4402-8935-D4E6C02615C7}"/>
          </ac:spMkLst>
        </pc:spChg>
        <pc:spChg chg="add mod">
          <ac:chgData name="Melanie Nind" userId="22077ca7-e45b-4e16-ba21-7df24854ab4e" providerId="ADAL" clId="{AD9B864E-7470-4A76-94A5-65F8C4EC9A73}" dt="2022-03-11T07:47:41.746" v="4720" actId="20577"/>
          <ac:spMkLst>
            <pc:docMk/>
            <pc:sldMk cId="2745791676" sldId="265"/>
            <ac:spMk id="40" creationId="{00000000-0000-0000-0000-000000000000}"/>
          </ac:spMkLst>
        </pc:spChg>
        <pc:spChg chg="add del">
          <ac:chgData name="Melanie Nind" userId="22077ca7-e45b-4e16-ba21-7df24854ab4e" providerId="ADAL" clId="{AD9B864E-7470-4A76-94A5-65F8C4EC9A73}" dt="2022-03-11T07:03:56.791" v="3756" actId="26606"/>
          <ac:spMkLst>
            <pc:docMk/>
            <pc:sldMk cId="2745791676" sldId="265"/>
            <ac:spMk id="46" creationId="{2B1D4F77-A17C-43D7-B7FA-545148E4E93D}"/>
          </ac:spMkLst>
        </pc:spChg>
        <pc:spChg chg="add">
          <ac:chgData name="Melanie Nind" userId="22077ca7-e45b-4e16-ba21-7df24854ab4e" providerId="ADAL" clId="{AD9B864E-7470-4A76-94A5-65F8C4EC9A73}" dt="2022-03-11T07:03:56.791" v="3756" actId="26606"/>
          <ac:spMkLst>
            <pc:docMk/>
            <pc:sldMk cId="2745791676" sldId="265"/>
            <ac:spMk id="51" creationId="{F13C74B1-5B17-4795-BED0-7140497B445A}"/>
          </ac:spMkLst>
        </pc:spChg>
        <pc:spChg chg="add">
          <ac:chgData name="Melanie Nind" userId="22077ca7-e45b-4e16-ba21-7df24854ab4e" providerId="ADAL" clId="{AD9B864E-7470-4A76-94A5-65F8C4EC9A73}" dt="2022-03-11T07:03:56.791" v="3756" actId="26606"/>
          <ac:spMkLst>
            <pc:docMk/>
            <pc:sldMk cId="2745791676" sldId="265"/>
            <ac:spMk id="53" creationId="{D4974D33-8DC5-464E-8C6D-BE58F0669C17}"/>
          </ac:spMkLst>
        </pc:spChg>
        <pc:grpChg chg="add del">
          <ac:chgData name="Melanie Nind" userId="22077ca7-e45b-4e16-ba21-7df24854ab4e" providerId="ADAL" clId="{AD9B864E-7470-4A76-94A5-65F8C4EC9A73}" dt="2022-03-01T08:07:56.812" v="227" actId="26606"/>
          <ac:grpSpMkLst>
            <pc:docMk/>
            <pc:sldMk cId="2745791676" sldId="265"/>
            <ac:grpSpMk id="22" creationId="{B441F8D5-EBCE-4FB9-91A9-3425971C1F99}"/>
          </ac:grpSpMkLst>
        </pc:grpChg>
        <pc:grpChg chg="add del">
          <ac:chgData name="Melanie Nind" userId="22077ca7-e45b-4e16-ba21-7df24854ab4e" providerId="ADAL" clId="{AD9B864E-7470-4A76-94A5-65F8C4EC9A73}" dt="2022-03-01T08:07:56.812" v="227" actId="26606"/>
          <ac:grpSpMkLst>
            <pc:docMk/>
            <pc:sldMk cId="2745791676" sldId="265"/>
            <ac:grpSpMk id="28" creationId="{08701F99-7E4C-4B92-A4B5-307CDFB7A4DE}"/>
          </ac:grpSpMkLst>
        </pc:grpChg>
        <pc:graphicFrameChg chg="add del">
          <ac:chgData name="Melanie Nind" userId="22077ca7-e45b-4e16-ba21-7df24854ab4e" providerId="ADAL" clId="{AD9B864E-7470-4A76-94A5-65F8C4EC9A73}" dt="2022-03-01T08:07:56.812" v="227" actId="26606"/>
          <ac:graphicFrameMkLst>
            <pc:docMk/>
            <pc:sldMk cId="2745791676" sldId="265"/>
            <ac:graphicFrameMk id="14" creationId="{AF944090-13CC-4BD6-B30E-E20F004A5CDE}"/>
          </ac:graphicFrameMkLst>
        </pc:graphicFrameChg>
        <pc:picChg chg="add mod ord">
          <ac:chgData name="Melanie Nind" userId="22077ca7-e45b-4e16-ba21-7df24854ab4e" providerId="ADAL" clId="{AD9B864E-7470-4A76-94A5-65F8C4EC9A73}" dt="2022-03-11T07:03:56.791" v="3756" actId="26606"/>
          <ac:picMkLst>
            <pc:docMk/>
            <pc:sldMk cId="2745791676" sldId="265"/>
            <ac:picMk id="42" creationId="{0F248BA7-745E-4D88-9785-CF3100504C57}"/>
          </ac:picMkLst>
        </pc:picChg>
        <pc:cxnChg chg="add del">
          <ac:chgData name="Melanie Nind" userId="22077ca7-e45b-4e16-ba21-7df24854ab4e" providerId="ADAL" clId="{AD9B864E-7470-4A76-94A5-65F8C4EC9A73}" dt="2022-03-01T08:08:04.693" v="229" actId="26606"/>
          <ac:cxnSpMkLst>
            <pc:docMk/>
            <pc:sldMk cId="2745791676" sldId="265"/>
            <ac:cxnSpMk id="34" creationId="{23AAC9B5-8015-485C-ACF9-A750390E9A56}"/>
          </ac:cxnSpMkLst>
        </pc:cxnChg>
      </pc:sldChg>
      <pc:sldChg chg="del">
        <pc:chgData name="Melanie Nind" userId="22077ca7-e45b-4e16-ba21-7df24854ab4e" providerId="ADAL" clId="{AD9B864E-7470-4A76-94A5-65F8C4EC9A73}" dt="2022-03-01T08:08:41.275" v="232" actId="47"/>
        <pc:sldMkLst>
          <pc:docMk/>
          <pc:sldMk cId="1637561546" sldId="266"/>
        </pc:sldMkLst>
      </pc:sldChg>
      <pc:sldChg chg="addSp delSp modSp new mod setBg modNotesTx">
        <pc:chgData name="Melanie Nind" userId="22077ca7-e45b-4e16-ba21-7df24854ab4e" providerId="ADAL" clId="{AD9B864E-7470-4A76-94A5-65F8C4EC9A73}" dt="2022-03-11T08:28:17.413" v="5329" actId="113"/>
        <pc:sldMkLst>
          <pc:docMk/>
          <pc:sldMk cId="3835357429" sldId="266"/>
        </pc:sldMkLst>
        <pc:spChg chg="mod">
          <ac:chgData name="Melanie Nind" userId="22077ca7-e45b-4e16-ba21-7df24854ab4e" providerId="ADAL" clId="{AD9B864E-7470-4A76-94A5-65F8C4EC9A73}" dt="2022-03-11T08:28:17.413" v="5329" actId="113"/>
          <ac:spMkLst>
            <pc:docMk/>
            <pc:sldMk cId="3835357429" sldId="266"/>
            <ac:spMk id="2" creationId="{26EE782C-53C3-471B-B6AC-5E12C37F4600}"/>
          </ac:spMkLst>
        </pc:spChg>
        <pc:spChg chg="mod ord">
          <ac:chgData name="Melanie Nind" userId="22077ca7-e45b-4e16-ba21-7df24854ab4e" providerId="ADAL" clId="{AD9B864E-7470-4A76-94A5-65F8C4EC9A73}" dt="2022-03-11T07:38:50.612" v="4627" actId="255"/>
          <ac:spMkLst>
            <pc:docMk/>
            <pc:sldMk cId="3835357429" sldId="266"/>
            <ac:spMk id="3" creationId="{05F92459-8AB6-416E-8EBB-61FF17DB8FC3}"/>
          </ac:spMkLst>
        </pc:spChg>
        <pc:spChg chg="add del">
          <ac:chgData name="Melanie Nind" userId="22077ca7-e45b-4e16-ba21-7df24854ab4e" providerId="ADAL" clId="{AD9B864E-7470-4A76-94A5-65F8C4EC9A73}" dt="2022-03-01T08:13:38.055" v="329" actId="26606"/>
          <ac:spMkLst>
            <pc:docMk/>
            <pc:sldMk cId="3835357429" sldId="266"/>
            <ac:spMk id="10" creationId="{23A58148-D452-4F6F-A2FE-EED968DE1970}"/>
          </ac:spMkLst>
        </pc:spChg>
        <pc:spChg chg="add del">
          <ac:chgData name="Melanie Nind" userId="22077ca7-e45b-4e16-ba21-7df24854ab4e" providerId="ADAL" clId="{AD9B864E-7470-4A76-94A5-65F8C4EC9A73}" dt="2022-03-01T14:49:54.006" v="3252" actId="26606"/>
          <ac:spMkLst>
            <pc:docMk/>
            <pc:sldMk cId="3835357429" sldId="266"/>
            <ac:spMk id="15" creationId="{427D15F9-FBA9-45B6-A1EE-7E2610907483}"/>
          </ac:spMkLst>
        </pc:spChg>
        <pc:spChg chg="add del">
          <ac:chgData name="Melanie Nind" userId="22077ca7-e45b-4e16-ba21-7df24854ab4e" providerId="ADAL" clId="{AD9B864E-7470-4A76-94A5-65F8C4EC9A73}" dt="2022-03-11T07:38:31.188" v="4626" actId="26606"/>
          <ac:spMkLst>
            <pc:docMk/>
            <pc:sldMk cId="3835357429" sldId="266"/>
            <ac:spMk id="27" creationId="{9D25F302-27C5-414F-97F8-6EA0A6C028BA}"/>
          </ac:spMkLst>
        </pc:spChg>
        <pc:spChg chg="add del">
          <ac:chgData name="Melanie Nind" userId="22077ca7-e45b-4e16-ba21-7df24854ab4e" providerId="ADAL" clId="{AD9B864E-7470-4A76-94A5-65F8C4EC9A73}" dt="2022-03-11T07:38:31.188" v="4626" actId="26606"/>
          <ac:spMkLst>
            <pc:docMk/>
            <pc:sldMk cId="3835357429" sldId="266"/>
            <ac:spMk id="29" creationId="{830A36F8-48C2-4842-A87B-8CE8DF4E7FD2}"/>
          </ac:spMkLst>
        </pc:spChg>
        <pc:spChg chg="add del">
          <ac:chgData name="Melanie Nind" userId="22077ca7-e45b-4e16-ba21-7df24854ab4e" providerId="ADAL" clId="{AD9B864E-7470-4A76-94A5-65F8C4EC9A73}" dt="2022-03-11T07:38:31.188" v="4626" actId="26606"/>
          <ac:spMkLst>
            <pc:docMk/>
            <pc:sldMk cId="3835357429" sldId="266"/>
            <ac:spMk id="31" creationId="{8F451A30-466B-4996-9BA5-CD6ABCC6D558}"/>
          </ac:spMkLst>
        </pc:spChg>
        <pc:spChg chg="add">
          <ac:chgData name="Melanie Nind" userId="22077ca7-e45b-4e16-ba21-7df24854ab4e" providerId="ADAL" clId="{AD9B864E-7470-4A76-94A5-65F8C4EC9A73}" dt="2022-03-11T07:38:31.188" v="4626" actId="26606"/>
          <ac:spMkLst>
            <pc:docMk/>
            <pc:sldMk cId="3835357429" sldId="266"/>
            <ac:spMk id="36" creationId="{5AC1364A-3E3D-4F0D-8776-78AF3A270DD6}"/>
          </ac:spMkLst>
        </pc:spChg>
        <pc:spChg chg="add">
          <ac:chgData name="Melanie Nind" userId="22077ca7-e45b-4e16-ba21-7df24854ab4e" providerId="ADAL" clId="{AD9B864E-7470-4A76-94A5-65F8C4EC9A73}" dt="2022-03-11T07:38:31.188" v="4626" actId="26606"/>
          <ac:spMkLst>
            <pc:docMk/>
            <pc:sldMk cId="3835357429" sldId="266"/>
            <ac:spMk id="38" creationId="{3FCFB1DE-0B7E-48CC-BA90-B2AB0889F9D6}"/>
          </ac:spMkLst>
        </pc:spChg>
        <pc:grpChg chg="add del">
          <ac:chgData name="Melanie Nind" userId="22077ca7-e45b-4e16-ba21-7df24854ab4e" providerId="ADAL" clId="{AD9B864E-7470-4A76-94A5-65F8C4EC9A73}" dt="2022-03-01T14:49:54.006" v="3252" actId="26606"/>
          <ac:grpSpMkLst>
            <pc:docMk/>
            <pc:sldMk cId="3835357429" sldId="266"/>
            <ac:grpSpMk id="17" creationId="{549D845D-9A57-49AC-9523-BB0D6DA6FECA}"/>
          </ac:grpSpMkLst>
        </pc:grpChg>
        <pc:picChg chg="add mod">
          <ac:chgData name="Melanie Nind" userId="22077ca7-e45b-4e16-ba21-7df24854ab4e" providerId="ADAL" clId="{AD9B864E-7470-4A76-94A5-65F8C4EC9A73}" dt="2022-03-11T07:38:31.188" v="4626" actId="26606"/>
          <ac:picMkLst>
            <pc:docMk/>
            <pc:sldMk cId="3835357429" sldId="266"/>
            <ac:picMk id="7" creationId="{CAACA943-1695-4C6E-A003-3342AAAB9C61}"/>
          </ac:picMkLst>
        </pc:picChg>
        <pc:picChg chg="add mod">
          <ac:chgData name="Melanie Nind" userId="22077ca7-e45b-4e16-ba21-7df24854ab4e" providerId="ADAL" clId="{AD9B864E-7470-4A76-94A5-65F8C4EC9A73}" dt="2022-03-11T07:38:31.188" v="4626" actId="26606"/>
          <ac:picMkLst>
            <pc:docMk/>
            <pc:sldMk cId="3835357429" sldId="266"/>
            <ac:picMk id="8" creationId="{8BB0948C-C265-4008-8F06-E0359A006D78}"/>
          </ac:picMkLst>
        </pc:picChg>
      </pc:sldChg>
      <pc:sldChg chg="addSp delSp modSp new mod ord modNotesTx">
        <pc:chgData name="Melanie Nind" userId="22077ca7-e45b-4e16-ba21-7df24854ab4e" providerId="ADAL" clId="{AD9B864E-7470-4A76-94A5-65F8C4EC9A73}" dt="2022-03-01T14:58:38.718" v="3336" actId="20577"/>
        <pc:sldMkLst>
          <pc:docMk/>
          <pc:sldMk cId="2843125927" sldId="267"/>
        </pc:sldMkLst>
        <pc:spChg chg="mod">
          <ac:chgData name="Melanie Nind" userId="22077ca7-e45b-4e16-ba21-7df24854ab4e" providerId="ADAL" clId="{AD9B864E-7470-4A76-94A5-65F8C4EC9A73}" dt="2022-03-01T14:55:45.460" v="3280" actId="120"/>
          <ac:spMkLst>
            <pc:docMk/>
            <pc:sldMk cId="2843125927" sldId="267"/>
            <ac:spMk id="2" creationId="{1DB94CC5-7C4A-4A80-832E-7092CD85D5A4}"/>
          </ac:spMkLst>
        </pc:spChg>
        <pc:spChg chg="del">
          <ac:chgData name="Melanie Nind" userId="22077ca7-e45b-4e16-ba21-7df24854ab4e" providerId="ADAL" clId="{AD9B864E-7470-4A76-94A5-65F8C4EC9A73}" dt="2022-03-01T14:54:51.742" v="3268" actId="22"/>
          <ac:spMkLst>
            <pc:docMk/>
            <pc:sldMk cId="2843125927" sldId="267"/>
            <ac:spMk id="3" creationId="{A355E38A-E9A5-4504-B547-CD37559187CA}"/>
          </ac:spMkLst>
        </pc:spChg>
        <pc:spChg chg="add del mod">
          <ac:chgData name="Melanie Nind" userId="22077ca7-e45b-4e16-ba21-7df24854ab4e" providerId="ADAL" clId="{AD9B864E-7470-4A76-94A5-65F8C4EC9A73}" dt="2022-03-01T14:56:18.264" v="3281" actId="22"/>
          <ac:spMkLst>
            <pc:docMk/>
            <pc:sldMk cId="2843125927" sldId="267"/>
            <ac:spMk id="7" creationId="{8654EDFE-160B-42AE-BBBB-5B6800E50EF2}"/>
          </ac:spMkLst>
        </pc:spChg>
        <pc:picChg chg="add del mod ord">
          <ac:chgData name="Melanie Nind" userId="22077ca7-e45b-4e16-ba21-7df24854ab4e" providerId="ADAL" clId="{AD9B864E-7470-4A76-94A5-65F8C4EC9A73}" dt="2022-03-01T14:55:42.012" v="3279" actId="478"/>
          <ac:picMkLst>
            <pc:docMk/>
            <pc:sldMk cId="2843125927" sldId="267"/>
            <ac:picMk id="5" creationId="{B8AAF23B-B661-4B9D-A311-2BB327651DE0}"/>
          </ac:picMkLst>
        </pc:picChg>
        <pc:picChg chg="add mod ord">
          <ac:chgData name="Melanie Nind" userId="22077ca7-e45b-4e16-ba21-7df24854ab4e" providerId="ADAL" clId="{AD9B864E-7470-4A76-94A5-65F8C4EC9A73}" dt="2022-03-01T14:57:04.926" v="3286" actId="1076"/>
          <ac:picMkLst>
            <pc:docMk/>
            <pc:sldMk cId="2843125927" sldId="267"/>
            <ac:picMk id="9" creationId="{C82CBA09-7AE5-4B4C-8BF7-6EA642CCE33D}"/>
          </ac:picMkLst>
        </pc:picChg>
      </pc:sldChg>
      <pc:sldChg chg="del">
        <pc:chgData name="Melanie Nind" userId="22077ca7-e45b-4e16-ba21-7df24854ab4e" providerId="ADAL" clId="{AD9B864E-7470-4A76-94A5-65F8C4EC9A73}" dt="2022-03-01T08:08:42.177" v="234" actId="47"/>
        <pc:sldMkLst>
          <pc:docMk/>
          <pc:sldMk cId="3784686597" sldId="267"/>
        </pc:sldMkLst>
      </pc:sldChg>
      <pc:sldChg chg="del">
        <pc:chgData name="Melanie Nind" userId="22077ca7-e45b-4e16-ba21-7df24854ab4e" providerId="ADAL" clId="{AD9B864E-7470-4A76-94A5-65F8C4EC9A73}" dt="2022-03-01T08:08:42.699" v="236" actId="47"/>
        <pc:sldMkLst>
          <pc:docMk/>
          <pc:sldMk cId="1200395573" sldId="268"/>
        </pc:sldMkLst>
      </pc:sldChg>
      <pc:sldChg chg="addSp delSp modSp new mod setBg modClrScheme setClrOvrMap chgLayout modNotesTx">
        <pc:chgData name="Melanie Nind" userId="22077ca7-e45b-4e16-ba21-7df24854ab4e" providerId="ADAL" clId="{AD9B864E-7470-4A76-94A5-65F8C4EC9A73}" dt="2022-03-11T07:57:32.110" v="5126" actId="478"/>
        <pc:sldMkLst>
          <pc:docMk/>
          <pc:sldMk cId="3319549070" sldId="268"/>
        </pc:sldMkLst>
        <pc:spChg chg="mod ord">
          <ac:chgData name="Melanie Nind" userId="22077ca7-e45b-4e16-ba21-7df24854ab4e" providerId="ADAL" clId="{AD9B864E-7470-4A76-94A5-65F8C4EC9A73}" dt="2022-03-11T07:52:22.178" v="4824" actId="20577"/>
          <ac:spMkLst>
            <pc:docMk/>
            <pc:sldMk cId="3319549070" sldId="268"/>
            <ac:spMk id="2" creationId="{F9549D7B-75EB-4578-B933-9D89CAE08B50}"/>
          </ac:spMkLst>
        </pc:spChg>
        <pc:spChg chg="mod ord">
          <ac:chgData name="Melanie Nind" userId="22077ca7-e45b-4e16-ba21-7df24854ab4e" providerId="ADAL" clId="{AD9B864E-7470-4A76-94A5-65F8C4EC9A73}" dt="2022-03-11T07:56:38.429" v="5124" actId="14100"/>
          <ac:spMkLst>
            <pc:docMk/>
            <pc:sldMk cId="3319549070" sldId="268"/>
            <ac:spMk id="3" creationId="{6380D617-D442-473F-8B1A-B26BF4F4C6A1}"/>
          </ac:spMkLst>
        </pc:spChg>
        <pc:spChg chg="add mod ord">
          <ac:chgData name="Melanie Nind" userId="22077ca7-e45b-4e16-ba21-7df24854ab4e" providerId="ADAL" clId="{AD9B864E-7470-4A76-94A5-65F8C4EC9A73}" dt="2022-03-01T14:42:10.627" v="2796" actId="20577"/>
          <ac:spMkLst>
            <pc:docMk/>
            <pc:sldMk cId="3319549070" sldId="268"/>
            <ac:spMk id="4" creationId="{9B00330B-01E1-4930-B75D-C38FC230171A}"/>
          </ac:spMkLst>
        </pc:spChg>
        <pc:spChg chg="add del">
          <ac:chgData name="Melanie Nind" userId="22077ca7-e45b-4e16-ba21-7df24854ab4e" providerId="ADAL" clId="{AD9B864E-7470-4A76-94A5-65F8C4EC9A73}" dt="2022-03-11T07:57:32.110" v="5126" actId="478"/>
          <ac:spMkLst>
            <pc:docMk/>
            <pc:sldMk cId="3319549070" sldId="268"/>
            <ac:spMk id="5" creationId="{997B0AC2-FC85-4858-A4B2-BFCFDDF829CF}"/>
          </ac:spMkLst>
        </pc:spChg>
        <pc:spChg chg="add del">
          <ac:chgData name="Melanie Nind" userId="22077ca7-e45b-4e16-ba21-7df24854ab4e" providerId="ADAL" clId="{AD9B864E-7470-4A76-94A5-65F8C4EC9A73}" dt="2022-03-01T08:19:35.183" v="606" actId="26606"/>
          <ac:spMkLst>
            <pc:docMk/>
            <pc:sldMk cId="3319549070" sldId="268"/>
            <ac:spMk id="9" creationId="{10F24D38-B79E-44B4-830E-043F45D96DC2}"/>
          </ac:spMkLst>
        </pc:spChg>
        <pc:spChg chg="add del">
          <ac:chgData name="Melanie Nind" userId="22077ca7-e45b-4e16-ba21-7df24854ab4e" providerId="ADAL" clId="{AD9B864E-7470-4A76-94A5-65F8C4EC9A73}" dt="2022-03-01T08:19:57.455" v="608" actId="26606"/>
          <ac:spMkLst>
            <pc:docMk/>
            <pc:sldMk cId="3319549070" sldId="268"/>
            <ac:spMk id="13" creationId="{2A6B319F-86FE-4754-878E-06F0804D882B}"/>
          </ac:spMkLst>
        </pc:spChg>
        <pc:spChg chg="add del">
          <ac:chgData name="Melanie Nind" userId="22077ca7-e45b-4e16-ba21-7df24854ab4e" providerId="ADAL" clId="{AD9B864E-7470-4A76-94A5-65F8C4EC9A73}" dt="2022-03-01T08:19:57.455" v="608" actId="26606"/>
          <ac:spMkLst>
            <pc:docMk/>
            <pc:sldMk cId="3319549070" sldId="268"/>
            <ac:spMk id="14" creationId="{DCF7D1B5-3477-499F-ACC5-2C8B07F4EDB3}"/>
          </ac:spMkLst>
        </pc:spChg>
        <pc:cxnChg chg="add del">
          <ac:chgData name="Melanie Nind" userId="22077ca7-e45b-4e16-ba21-7df24854ab4e" providerId="ADAL" clId="{AD9B864E-7470-4A76-94A5-65F8C4EC9A73}" dt="2022-03-01T08:19:35.183" v="606" actId="26606"/>
          <ac:cxnSpMkLst>
            <pc:docMk/>
            <pc:sldMk cId="3319549070" sldId="268"/>
            <ac:cxnSpMk id="11" creationId="{FC469874-256B-45B3-A79C-7591B4BA1ECC}"/>
          </ac:cxnSpMkLst>
        </pc:cxnChg>
      </pc:sldChg>
      <pc:sldChg chg="addSp delSp modSp new mod setBg">
        <pc:chgData name="Melanie Nind" userId="22077ca7-e45b-4e16-ba21-7df24854ab4e" providerId="ADAL" clId="{AD9B864E-7470-4A76-94A5-65F8C4EC9A73}" dt="2022-03-11T07:09:38.509" v="3771" actId="1076"/>
        <pc:sldMkLst>
          <pc:docMk/>
          <pc:sldMk cId="2869016973" sldId="269"/>
        </pc:sldMkLst>
        <pc:spChg chg="mod">
          <ac:chgData name="Melanie Nind" userId="22077ca7-e45b-4e16-ba21-7df24854ab4e" providerId="ADAL" clId="{AD9B864E-7470-4A76-94A5-65F8C4EC9A73}" dt="2022-03-01T08:46:55.134" v="1007" actId="1076"/>
          <ac:spMkLst>
            <pc:docMk/>
            <pc:sldMk cId="2869016973" sldId="269"/>
            <ac:spMk id="2" creationId="{D3704BC2-65FD-48D3-9725-24684231B7B3}"/>
          </ac:spMkLst>
        </pc:spChg>
        <pc:spChg chg="mod">
          <ac:chgData name="Melanie Nind" userId="22077ca7-e45b-4e16-ba21-7df24854ab4e" providerId="ADAL" clId="{AD9B864E-7470-4A76-94A5-65F8C4EC9A73}" dt="2022-03-01T08:47:15.619" v="1008"/>
          <ac:spMkLst>
            <pc:docMk/>
            <pc:sldMk cId="2869016973" sldId="269"/>
            <ac:spMk id="3" creationId="{A8BD6CD5-957D-4DA3-ADA4-01F84F138B84}"/>
          </ac:spMkLst>
        </pc:spChg>
        <pc:spChg chg="add">
          <ac:chgData name="Melanie Nind" userId="22077ca7-e45b-4e16-ba21-7df24854ab4e" providerId="ADAL" clId="{AD9B864E-7470-4A76-94A5-65F8C4EC9A73}" dt="2022-03-01T08:46:02.218" v="998" actId="26606"/>
          <ac:spMkLst>
            <pc:docMk/>
            <pc:sldMk cId="2869016973" sldId="269"/>
            <ac:spMk id="9" creationId="{1B15ED52-F352-441B-82BF-E0EA34836D08}"/>
          </ac:spMkLst>
        </pc:spChg>
        <pc:spChg chg="add">
          <ac:chgData name="Melanie Nind" userId="22077ca7-e45b-4e16-ba21-7df24854ab4e" providerId="ADAL" clId="{AD9B864E-7470-4A76-94A5-65F8C4EC9A73}" dt="2022-03-01T08:46:02.218" v="998" actId="26606"/>
          <ac:spMkLst>
            <pc:docMk/>
            <pc:sldMk cId="2869016973" sldId="269"/>
            <ac:spMk id="11" creationId="{61707E60-CEC9-4661-AA82-69242EB4BDC3}"/>
          </ac:spMkLst>
        </pc:spChg>
        <pc:spChg chg="add">
          <ac:chgData name="Melanie Nind" userId="22077ca7-e45b-4e16-ba21-7df24854ab4e" providerId="ADAL" clId="{AD9B864E-7470-4A76-94A5-65F8C4EC9A73}" dt="2022-03-01T08:46:02.218" v="998" actId="26606"/>
          <ac:spMkLst>
            <pc:docMk/>
            <pc:sldMk cId="2869016973" sldId="269"/>
            <ac:spMk id="13" creationId="{8F035CD8-AE30-4146-96F2-036B0CE5E4F3}"/>
          </ac:spMkLst>
        </pc:spChg>
        <pc:picChg chg="add del mod">
          <ac:chgData name="Melanie Nind" userId="22077ca7-e45b-4e16-ba21-7df24854ab4e" providerId="ADAL" clId="{AD9B864E-7470-4A76-94A5-65F8C4EC9A73}" dt="2022-03-11T07:09:30.113" v="3769" actId="478"/>
          <ac:picMkLst>
            <pc:docMk/>
            <pc:sldMk cId="2869016973" sldId="269"/>
            <ac:picMk id="4" creationId="{452939C9-C951-4E6B-BC8A-85DA82D44E07}"/>
          </ac:picMkLst>
        </pc:picChg>
        <pc:picChg chg="add mod">
          <ac:chgData name="Melanie Nind" userId="22077ca7-e45b-4e16-ba21-7df24854ab4e" providerId="ADAL" clId="{AD9B864E-7470-4A76-94A5-65F8C4EC9A73}" dt="2022-03-11T07:09:38.509" v="3771" actId="1076"/>
          <ac:picMkLst>
            <pc:docMk/>
            <pc:sldMk cId="2869016973" sldId="269"/>
            <ac:picMk id="4098" creationId="{0FD9D0D9-4829-45EC-B228-1CCF30C2F810}"/>
          </ac:picMkLst>
        </pc:picChg>
      </pc:sldChg>
      <pc:sldChg chg="addSp delSp modSp new del mod setBg">
        <pc:chgData name="Melanie Nind" userId="22077ca7-e45b-4e16-ba21-7df24854ab4e" providerId="ADAL" clId="{AD9B864E-7470-4A76-94A5-65F8C4EC9A73}" dt="2022-03-11T07:09:25.918" v="3768" actId="47"/>
        <pc:sldMkLst>
          <pc:docMk/>
          <pc:sldMk cId="989732381" sldId="270"/>
        </pc:sldMkLst>
        <pc:spChg chg="mod">
          <ac:chgData name="Melanie Nind" userId="22077ca7-e45b-4e16-ba21-7df24854ab4e" providerId="ADAL" clId="{AD9B864E-7470-4A76-94A5-65F8C4EC9A73}" dt="2022-03-01T08:45:25.037" v="990" actId="1076"/>
          <ac:spMkLst>
            <pc:docMk/>
            <pc:sldMk cId="989732381" sldId="270"/>
            <ac:spMk id="2" creationId="{5FCC01F5-7DA4-4B42-840E-402EADCDBA28}"/>
          </ac:spMkLst>
        </pc:spChg>
        <pc:spChg chg="mod">
          <ac:chgData name="Melanie Nind" userId="22077ca7-e45b-4e16-ba21-7df24854ab4e" providerId="ADAL" clId="{AD9B864E-7470-4A76-94A5-65F8C4EC9A73}" dt="2022-03-01T08:45:45.319" v="996" actId="27636"/>
          <ac:spMkLst>
            <pc:docMk/>
            <pc:sldMk cId="989732381" sldId="270"/>
            <ac:spMk id="3" creationId="{6D5AF3DE-8558-433F-94A3-2BE9A2A7E7FD}"/>
          </ac:spMkLst>
        </pc:spChg>
        <pc:spChg chg="add del mod">
          <ac:chgData name="Melanie Nind" userId="22077ca7-e45b-4e16-ba21-7df24854ab4e" providerId="ADAL" clId="{AD9B864E-7470-4A76-94A5-65F8C4EC9A73}" dt="2022-03-01T08:29:06.128" v="763" actId="478"/>
          <ac:spMkLst>
            <pc:docMk/>
            <pc:sldMk cId="989732381" sldId="270"/>
            <ac:spMk id="5" creationId="{E3AF967D-F2BF-471E-9F2A-E9B485B0A8E3}"/>
          </ac:spMkLst>
        </pc:spChg>
        <pc:spChg chg="add del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11" creationId="{7FF47CB7-972F-479F-A36D-9E72D26EC8DA}"/>
          </ac:spMkLst>
        </pc:spChg>
        <pc:spChg chg="add del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13" creationId="{0D153B68-5844-490D-8E67-F616D6D721CA}"/>
          </ac:spMkLst>
        </pc:spChg>
        <pc:spChg chg="add del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15" creationId="{9A0D773F-7A7D-4DBB-9DEA-86BB8B8F4BC8}"/>
          </ac:spMkLst>
        </pc:spChg>
        <pc:spChg chg="add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20" creationId="{1B15ED52-F352-441B-82BF-E0EA34836D08}"/>
          </ac:spMkLst>
        </pc:spChg>
        <pc:spChg chg="add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22" creationId="{61707E60-CEC9-4661-AA82-69242EB4BDC3}"/>
          </ac:spMkLst>
        </pc:spChg>
        <pc:spChg chg="add">
          <ac:chgData name="Melanie Nind" userId="22077ca7-e45b-4e16-ba21-7df24854ab4e" providerId="ADAL" clId="{AD9B864E-7470-4A76-94A5-65F8C4EC9A73}" dt="2022-03-01T08:45:08.757" v="987" actId="26606"/>
          <ac:spMkLst>
            <pc:docMk/>
            <pc:sldMk cId="989732381" sldId="270"/>
            <ac:spMk id="24" creationId="{8F035CD8-AE30-4146-96F2-036B0CE5E4F3}"/>
          </ac:spMkLst>
        </pc:spChg>
        <pc:picChg chg="add del mod">
          <ac:chgData name="Melanie Nind" userId="22077ca7-e45b-4e16-ba21-7df24854ab4e" providerId="ADAL" clId="{AD9B864E-7470-4A76-94A5-65F8C4EC9A73}" dt="2022-03-11T07:08:27.542" v="3765" actId="478"/>
          <ac:picMkLst>
            <pc:docMk/>
            <pc:sldMk cId="989732381" sldId="270"/>
            <ac:picMk id="6" creationId="{88073C57-FBD2-453E-B6F3-A4519892D371}"/>
          </ac:picMkLst>
        </pc:picChg>
        <pc:picChg chg="add mod">
          <ac:chgData name="Melanie Nind" userId="22077ca7-e45b-4e16-ba21-7df24854ab4e" providerId="ADAL" clId="{AD9B864E-7470-4A76-94A5-65F8C4EC9A73}" dt="2022-03-11T07:08:34.990" v="3767" actId="1076"/>
          <ac:picMkLst>
            <pc:docMk/>
            <pc:sldMk cId="989732381" sldId="270"/>
            <ac:picMk id="3074" creationId="{0F2558E9-D551-4C54-A872-B11610B79A19}"/>
          </ac:picMkLst>
        </pc:picChg>
      </pc:sldChg>
      <pc:sldChg chg="del">
        <pc:chgData name="Melanie Nind" userId="22077ca7-e45b-4e16-ba21-7df24854ab4e" providerId="ADAL" clId="{AD9B864E-7470-4A76-94A5-65F8C4EC9A73}" dt="2022-03-01T08:08:43.457" v="239" actId="47"/>
        <pc:sldMkLst>
          <pc:docMk/>
          <pc:sldMk cId="3817896896" sldId="270"/>
        </pc:sldMkLst>
      </pc:sldChg>
      <pc:sldChg chg="addSp delSp modSp new mod ord setBg">
        <pc:chgData name="Melanie Nind" userId="22077ca7-e45b-4e16-ba21-7df24854ab4e" providerId="ADAL" clId="{AD9B864E-7470-4A76-94A5-65F8C4EC9A73}" dt="2022-03-11T07:08:22.984" v="3764" actId="1076"/>
        <pc:sldMkLst>
          <pc:docMk/>
          <pc:sldMk cId="3322653098" sldId="271"/>
        </pc:sldMkLst>
        <pc:spChg chg="del mod">
          <ac:chgData name="Melanie Nind" userId="22077ca7-e45b-4e16-ba21-7df24854ab4e" providerId="ADAL" clId="{AD9B864E-7470-4A76-94A5-65F8C4EC9A73}" dt="2022-03-01T08:44:29.597" v="980" actId="478"/>
          <ac:spMkLst>
            <pc:docMk/>
            <pc:sldMk cId="3322653098" sldId="271"/>
            <ac:spMk id="2" creationId="{C7AA8BF2-FBA0-4C97-8A63-F9ABDCE6AD7C}"/>
          </ac:spMkLst>
        </pc:spChg>
        <pc:spChg chg="mod">
          <ac:chgData name="Melanie Nind" userId="22077ca7-e45b-4e16-ba21-7df24854ab4e" providerId="ADAL" clId="{AD9B864E-7470-4A76-94A5-65F8C4EC9A73}" dt="2022-03-01T08:44:56.423" v="986" actId="14100"/>
          <ac:spMkLst>
            <pc:docMk/>
            <pc:sldMk cId="3322653098" sldId="271"/>
            <ac:spMk id="3" creationId="{2527DD4D-98BF-4A87-B4A6-EA811B66978C}"/>
          </ac:spMkLst>
        </pc:spChg>
        <pc:spChg chg="add mod">
          <ac:chgData name="Melanie Nind" userId="22077ca7-e45b-4e16-ba21-7df24854ab4e" providerId="ADAL" clId="{AD9B864E-7470-4A76-94A5-65F8C4EC9A73}" dt="2022-03-11T07:08:22.984" v="3764" actId="1076"/>
          <ac:spMkLst>
            <pc:docMk/>
            <pc:sldMk cId="3322653098" sldId="271"/>
            <ac:spMk id="6" creationId="{D30372D6-94D3-46E1-A935-0F0CA7E478E8}"/>
          </ac:spMkLst>
        </pc:spChg>
        <pc:spChg chg="add">
          <ac:chgData name="Melanie Nind" userId="22077ca7-e45b-4e16-ba21-7df24854ab4e" providerId="ADAL" clId="{AD9B864E-7470-4A76-94A5-65F8C4EC9A73}" dt="2022-03-01T08:41:39.710" v="954" actId="26606"/>
          <ac:spMkLst>
            <pc:docMk/>
            <pc:sldMk cId="3322653098" sldId="271"/>
            <ac:spMk id="9" creationId="{1B15ED52-F352-441B-82BF-E0EA34836D08}"/>
          </ac:spMkLst>
        </pc:spChg>
        <pc:spChg chg="add">
          <ac:chgData name="Melanie Nind" userId="22077ca7-e45b-4e16-ba21-7df24854ab4e" providerId="ADAL" clId="{AD9B864E-7470-4A76-94A5-65F8C4EC9A73}" dt="2022-03-01T08:41:39.710" v="954" actId="26606"/>
          <ac:spMkLst>
            <pc:docMk/>
            <pc:sldMk cId="3322653098" sldId="271"/>
            <ac:spMk id="11" creationId="{61707E60-CEC9-4661-AA82-69242EB4BDC3}"/>
          </ac:spMkLst>
        </pc:spChg>
        <pc:spChg chg="add">
          <ac:chgData name="Melanie Nind" userId="22077ca7-e45b-4e16-ba21-7df24854ab4e" providerId="ADAL" clId="{AD9B864E-7470-4A76-94A5-65F8C4EC9A73}" dt="2022-03-01T08:41:39.710" v="954" actId="26606"/>
          <ac:spMkLst>
            <pc:docMk/>
            <pc:sldMk cId="3322653098" sldId="271"/>
            <ac:spMk id="13" creationId="{8F035CD8-AE30-4146-96F2-036B0CE5E4F3}"/>
          </ac:spMkLst>
        </pc:spChg>
        <pc:picChg chg="add del mod">
          <ac:chgData name="Melanie Nind" userId="22077ca7-e45b-4e16-ba21-7df24854ab4e" providerId="ADAL" clId="{AD9B864E-7470-4A76-94A5-65F8C4EC9A73}" dt="2022-03-11T07:08:13.338" v="3762" actId="478"/>
          <ac:picMkLst>
            <pc:docMk/>
            <pc:sldMk cId="3322653098" sldId="271"/>
            <ac:picMk id="4" creationId="{A5C430CE-90E5-4C69-AA39-BFFA78222FAD}"/>
          </ac:picMkLst>
        </pc:picChg>
        <pc:picChg chg="add mod">
          <ac:chgData name="Melanie Nind" userId="22077ca7-e45b-4e16-ba21-7df24854ab4e" providerId="ADAL" clId="{AD9B864E-7470-4A76-94A5-65F8C4EC9A73}" dt="2022-03-11T07:08:22.984" v="3764" actId="1076"/>
          <ac:picMkLst>
            <pc:docMk/>
            <pc:sldMk cId="3322653098" sldId="271"/>
            <ac:picMk id="2050" creationId="{77D61DB1-E732-4E8D-8D36-465602BDE8C5}"/>
          </ac:picMkLst>
        </pc:picChg>
      </pc:sldChg>
      <pc:sldChg chg="addSp delSp modSp new mod ord setBg">
        <pc:chgData name="Melanie Nind" userId="22077ca7-e45b-4e16-ba21-7df24854ab4e" providerId="ADAL" clId="{AD9B864E-7470-4A76-94A5-65F8C4EC9A73}" dt="2022-03-11T07:08:03.937" v="3761" actId="1076"/>
        <pc:sldMkLst>
          <pc:docMk/>
          <pc:sldMk cId="385159584" sldId="272"/>
        </pc:sldMkLst>
        <pc:spChg chg="mod">
          <ac:chgData name="Melanie Nind" userId="22077ca7-e45b-4e16-ba21-7df24854ab4e" providerId="ADAL" clId="{AD9B864E-7470-4A76-94A5-65F8C4EC9A73}" dt="2022-03-01T08:43:08.757" v="969" actId="1076"/>
          <ac:spMkLst>
            <pc:docMk/>
            <pc:sldMk cId="385159584" sldId="272"/>
            <ac:spMk id="2" creationId="{666967E8-2A4C-477A-AE99-2B3B3DD3F606}"/>
          </ac:spMkLst>
        </pc:spChg>
        <pc:spChg chg="mod">
          <ac:chgData name="Melanie Nind" userId="22077ca7-e45b-4e16-ba21-7df24854ab4e" providerId="ADAL" clId="{AD9B864E-7470-4A76-94A5-65F8C4EC9A73}" dt="2022-03-01T08:43:30.013" v="973" actId="255"/>
          <ac:spMkLst>
            <pc:docMk/>
            <pc:sldMk cId="385159584" sldId="272"/>
            <ac:spMk id="3" creationId="{AEFC10B4-B044-41C1-B10A-881BE8256220}"/>
          </ac:spMkLst>
        </pc:spChg>
        <pc:spChg chg="add del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9" creationId="{12609869-9E80-471B-A487-A53288E0E791}"/>
          </ac:spMkLst>
        </pc:spChg>
        <pc:spChg chg="add del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11" creationId="{7004738A-9D34-43E8-97D2-CA0EED4F8BE0}"/>
          </ac:spMkLst>
        </pc:spChg>
        <pc:spChg chg="add del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13" creationId="{B8B8D07F-F13E-443E-BA68-2D26672D76B9}"/>
          </ac:spMkLst>
        </pc:spChg>
        <pc:spChg chg="add del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15" creationId="{2813A4FA-24A5-41ED-A534-3807D1B2F344}"/>
          </ac:spMkLst>
        </pc:spChg>
        <pc:spChg chg="add del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17" creationId="{C3944F27-CA70-4E84-A51A-E6BF89558979}"/>
          </ac:spMkLst>
        </pc:spChg>
        <pc:spChg chg="add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22" creationId="{1B15ED52-F352-441B-82BF-E0EA34836D08}"/>
          </ac:spMkLst>
        </pc:spChg>
        <pc:spChg chg="add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24" creationId="{61707E60-CEC9-4661-AA82-69242EB4BDC3}"/>
          </ac:spMkLst>
        </pc:spChg>
        <pc:spChg chg="add">
          <ac:chgData name="Melanie Nind" userId="22077ca7-e45b-4e16-ba21-7df24854ab4e" providerId="ADAL" clId="{AD9B864E-7470-4A76-94A5-65F8C4EC9A73}" dt="2022-03-01T08:42:47.023" v="965" actId="26606"/>
          <ac:spMkLst>
            <pc:docMk/>
            <pc:sldMk cId="385159584" sldId="272"/>
            <ac:spMk id="26" creationId="{8F035CD8-AE30-4146-96F2-036B0CE5E4F3}"/>
          </ac:spMkLst>
        </pc:spChg>
        <pc:picChg chg="add del mod">
          <ac:chgData name="Melanie Nind" userId="22077ca7-e45b-4e16-ba21-7df24854ab4e" providerId="ADAL" clId="{AD9B864E-7470-4A76-94A5-65F8C4EC9A73}" dt="2022-03-11T07:07:48.211" v="3758" actId="478"/>
          <ac:picMkLst>
            <pc:docMk/>
            <pc:sldMk cId="385159584" sldId="272"/>
            <ac:picMk id="4" creationId="{75C0B97B-7FE7-45CD-82B7-1AB9C44A59B9}"/>
          </ac:picMkLst>
        </pc:picChg>
        <pc:picChg chg="add mod">
          <ac:chgData name="Melanie Nind" userId="22077ca7-e45b-4e16-ba21-7df24854ab4e" providerId="ADAL" clId="{AD9B864E-7470-4A76-94A5-65F8C4EC9A73}" dt="2022-03-11T07:08:03.937" v="3761" actId="1076"/>
          <ac:picMkLst>
            <pc:docMk/>
            <pc:sldMk cId="385159584" sldId="272"/>
            <ac:picMk id="1026" creationId="{FB514D2F-AFAC-4F3A-8F88-1B66967D19F1}"/>
          </ac:picMkLst>
        </pc:picChg>
      </pc:sldChg>
      <pc:sldChg chg="addSp delSp modSp add mod setBg modAnim delDesignElem">
        <pc:chgData name="Melanie Nind" userId="22077ca7-e45b-4e16-ba21-7df24854ab4e" providerId="ADAL" clId="{AD9B864E-7470-4A76-94A5-65F8C4EC9A73}" dt="2022-03-11T07:47:24.864" v="4718" actId="1076"/>
        <pc:sldMkLst>
          <pc:docMk/>
          <pc:sldMk cId="2926675496" sldId="273"/>
        </pc:sldMkLst>
        <pc:spChg chg="mod">
          <ac:chgData name="Melanie Nind" userId="22077ca7-e45b-4e16-ba21-7df24854ab4e" providerId="ADAL" clId="{AD9B864E-7470-4A76-94A5-65F8C4EC9A73}" dt="2022-03-11T07:44:35.223" v="4682" actId="20577"/>
          <ac:spMkLst>
            <pc:docMk/>
            <pc:sldMk cId="2926675496" sldId="273"/>
            <ac:spMk id="2" creationId="{00000000-0000-0000-0000-000000000000}"/>
          </ac:spMkLst>
        </pc:spChg>
        <pc:spChg chg="mod">
          <ac:chgData name="Melanie Nind" userId="22077ca7-e45b-4e16-ba21-7df24854ab4e" providerId="ADAL" clId="{AD9B864E-7470-4A76-94A5-65F8C4EC9A73}" dt="2022-03-11T07:44:17.094" v="4662" actId="6549"/>
          <ac:spMkLst>
            <pc:docMk/>
            <pc:sldMk cId="2926675496" sldId="273"/>
            <ac:spMk id="3" creationId="{00000000-0000-0000-0000-000000000000}"/>
          </ac:spMkLst>
        </pc:spChg>
        <pc:spChg chg="mod">
          <ac:chgData name="Melanie Nind" userId="22077ca7-e45b-4e16-ba21-7df24854ab4e" providerId="ADAL" clId="{AD9B864E-7470-4A76-94A5-65F8C4EC9A73}" dt="2022-03-11T07:47:24.864" v="4718" actId="1076"/>
          <ac:spMkLst>
            <pc:docMk/>
            <pc:sldMk cId="2926675496" sldId="273"/>
            <ac:spMk id="4" creationId="{33E1F7F4-6F48-4E8C-9CD1-A762C7ACDDDD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10" creationId="{0E30439A-8A5B-46EC-8283-9B6B031D40D0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12" creationId="{5CEAD642-85CF-4750-8432-7C80C901F001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14" creationId="{FA33EEAE-15D5-4119-8C1E-89D943F911EF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16" creationId="{730D8B3B-9B80-4025-B934-26DC7D7CD231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18" creationId="{B5A1B09C-1565-46F8-B70F-621C5EB48A09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20" creationId="{8C516CC8-80AC-446C-A56E-9F54B7210402}"/>
          </ac:spMkLst>
        </pc:spChg>
        <pc:spChg chg="add del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22" creationId="{53947E58-F088-49F1-A3D1-DEA690192E84}"/>
          </ac:spMkLst>
        </pc:spChg>
        <pc:spChg chg="add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27" creationId="{4A70F4F6-8761-4016-931A-4535464E4C26}"/>
          </ac:spMkLst>
        </pc:spChg>
        <pc:spChg chg="add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29" creationId="{A5271697-90F1-4A23-8EF2-0179F2EAFACB}"/>
          </ac:spMkLst>
        </pc:spChg>
        <pc:spChg chg="add">
          <ac:chgData name="Melanie Nind" userId="22077ca7-e45b-4e16-ba21-7df24854ab4e" providerId="ADAL" clId="{AD9B864E-7470-4A76-94A5-65F8C4EC9A73}" dt="2022-03-11T07:43:55" v="4660" actId="26606"/>
          <ac:spMkLst>
            <pc:docMk/>
            <pc:sldMk cId="2926675496" sldId="273"/>
            <ac:spMk id="53" creationId="{D9F5512A-48E1-4C07-B75E-3CCC517B6804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40" creationId="{6F5A5072-7B47-4D32-B52A-4EBBF590B8A5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42" creationId="{9715DAF0-AE1B-46C9-8A6B-DB2AA05AB91D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44" creationId="{6016219D-510E-4184-9090-6D5578A87BD1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46" creationId="{AFF4A713-7B75-4B21-90D7-5AB19547C728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48" creationId="{DC631C0B-6DA6-4E57-8231-CE32B3434A7E}"/>
          </ac:spMkLst>
        </pc:spChg>
        <pc:spChg chg="del">
          <ac:chgData name="Melanie Nind" userId="22077ca7-e45b-4e16-ba21-7df24854ab4e" providerId="ADAL" clId="{AD9B864E-7470-4A76-94A5-65F8C4EC9A73}" dt="2022-03-01T08:47:38.507" v="1010"/>
          <ac:spMkLst>
            <pc:docMk/>
            <pc:sldMk cId="2926675496" sldId="273"/>
            <ac:spMk id="150" creationId="{C29501E6-A978-4A61-9689-9085AF97A53A}"/>
          </ac:spMkLst>
        </pc:spChg>
        <pc:grpChg chg="add">
          <ac:chgData name="Melanie Nind" userId="22077ca7-e45b-4e16-ba21-7df24854ab4e" providerId="ADAL" clId="{AD9B864E-7470-4A76-94A5-65F8C4EC9A73}" dt="2022-03-11T07:43:55" v="4660" actId="26606"/>
          <ac:grpSpMkLst>
            <pc:docMk/>
            <pc:sldMk cId="2926675496" sldId="273"/>
            <ac:grpSpMk id="31" creationId="{B4C49FD3-CD95-4BA4-8BD3-B4A4C6844FCC}"/>
          </ac:grpSpMkLst>
        </pc:grpChg>
        <pc:picChg chg="del">
          <ac:chgData name="Melanie Nind" userId="22077ca7-e45b-4e16-ba21-7df24854ab4e" providerId="ADAL" clId="{AD9B864E-7470-4A76-94A5-65F8C4EC9A73}" dt="2022-03-01T08:48:11.136" v="1014" actId="478"/>
          <ac:picMkLst>
            <pc:docMk/>
            <pc:sldMk cId="2926675496" sldId="273"/>
            <ac:picMk id="26" creationId="{1ED2EB8A-F82E-4D7C-A503-643E8D87A7CF}"/>
          </ac:picMkLst>
        </pc:picChg>
        <pc:picChg chg="add mod">
          <ac:chgData name="Melanie Nind" userId="22077ca7-e45b-4e16-ba21-7df24854ab4e" providerId="ADAL" clId="{AD9B864E-7470-4A76-94A5-65F8C4EC9A73}" dt="2022-03-11T07:44:01.903" v="4661"/>
          <ac:picMkLst>
            <pc:docMk/>
            <pc:sldMk cId="2926675496" sldId="273"/>
            <ac:picMk id="52" creationId="{56C4EB70-23EF-4C3D-9AD1-93BBDA6DE0F1}"/>
          </ac:picMkLst>
        </pc:picChg>
      </pc:sldChg>
      <pc:sldChg chg="addSp delSp modSp add del mod setBg modClrScheme delDesignElem chgLayout">
        <pc:chgData name="Melanie Nind" userId="22077ca7-e45b-4e16-ba21-7df24854ab4e" providerId="ADAL" clId="{AD9B864E-7470-4A76-94A5-65F8C4EC9A73}" dt="2022-03-01T08:52:21.711" v="1099" actId="47"/>
        <pc:sldMkLst>
          <pc:docMk/>
          <pc:sldMk cId="983098518" sldId="274"/>
        </pc:sldMkLst>
        <pc:spChg chg="mod ord">
          <ac:chgData name="Melanie Nind" userId="22077ca7-e45b-4e16-ba21-7df24854ab4e" providerId="ADAL" clId="{AD9B864E-7470-4A76-94A5-65F8C4EC9A73}" dt="2022-03-01T08:51:02.986" v="1082" actId="20577"/>
          <ac:spMkLst>
            <pc:docMk/>
            <pc:sldMk cId="983098518" sldId="274"/>
            <ac:spMk id="2" creationId="{00000000-0000-0000-0000-000000000000}"/>
          </ac:spMkLst>
        </pc:spChg>
        <pc:spChg chg="mod ord">
          <ac:chgData name="Melanie Nind" userId="22077ca7-e45b-4e16-ba21-7df24854ab4e" providerId="ADAL" clId="{AD9B864E-7470-4A76-94A5-65F8C4EC9A73}" dt="2022-03-01T08:50:50.403" v="1079" actId="20577"/>
          <ac:spMkLst>
            <pc:docMk/>
            <pc:sldMk cId="983098518" sldId="274"/>
            <ac:spMk id="3" creationId="{00000000-0000-0000-0000-000000000000}"/>
          </ac:spMkLst>
        </pc:spChg>
        <pc:spChg chg="del">
          <ac:chgData name="Melanie Nind" userId="22077ca7-e45b-4e16-ba21-7df24854ab4e" providerId="ADAL" clId="{AD9B864E-7470-4A76-94A5-65F8C4EC9A73}" dt="2022-03-01T08:50:59.146" v="1080" actId="478"/>
          <ac:spMkLst>
            <pc:docMk/>
            <pc:sldMk cId="983098518" sldId="274"/>
            <ac:spMk id="4" creationId="{33E1F7F4-6F48-4E8C-9CD1-A762C7ACDDDD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7" creationId="{0E30439A-8A5B-46EC-8283-9B6B031D40D0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8" creationId="{5CEAD642-85CF-4750-8432-7C80C901F001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9" creationId="{FA33EEAE-15D5-4119-8C1E-89D943F911EF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10" creationId="{0E30439A-8A5B-46EC-8283-9B6B031D40D0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11" creationId="{730D8B3B-9B80-4025-B934-26DC7D7CD231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12" creationId="{5CEAD642-85CF-4750-8432-7C80C901F001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13" creationId="{B5A1B09C-1565-46F8-B70F-621C5EB48A09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14" creationId="{FA33EEAE-15D5-4119-8C1E-89D943F911EF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15" creationId="{8C516CC8-80AC-446C-A56E-9F54B7210402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16" creationId="{730D8B3B-9B80-4025-B934-26DC7D7CD231}"/>
          </ac:spMkLst>
        </pc:spChg>
        <pc:spChg chg="add">
          <ac:chgData name="Melanie Nind" userId="22077ca7-e45b-4e16-ba21-7df24854ab4e" providerId="ADAL" clId="{AD9B864E-7470-4A76-94A5-65F8C4EC9A73}" dt="2022-03-01T08:50:20.332" v="1050" actId="26606"/>
          <ac:spMkLst>
            <pc:docMk/>
            <pc:sldMk cId="983098518" sldId="274"/>
            <ac:spMk id="17" creationId="{53947E58-F088-49F1-A3D1-DEA690192E84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18" creationId="{B5A1B09C-1565-46F8-B70F-621C5EB48A09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20" creationId="{8C516CC8-80AC-446C-A56E-9F54B7210402}"/>
          </ac:spMkLst>
        </pc:spChg>
        <pc:spChg chg="del">
          <ac:chgData name="Melanie Nind" userId="22077ca7-e45b-4e16-ba21-7df24854ab4e" providerId="ADAL" clId="{AD9B864E-7470-4A76-94A5-65F8C4EC9A73}" dt="2022-03-01T08:49:45.872" v="1034"/>
          <ac:spMkLst>
            <pc:docMk/>
            <pc:sldMk cId="983098518" sldId="274"/>
            <ac:spMk id="22" creationId="{53947E58-F088-49F1-A3D1-DEA690192E84}"/>
          </ac:spMkLst>
        </pc:spChg>
      </pc:sldChg>
      <pc:sldChg chg="delSp add del setBg delDesignElem">
        <pc:chgData name="Melanie Nind" userId="22077ca7-e45b-4e16-ba21-7df24854ab4e" providerId="ADAL" clId="{AD9B864E-7470-4A76-94A5-65F8C4EC9A73}" dt="2022-03-01T08:48:43.459" v="1031" actId="47"/>
        <pc:sldMkLst>
          <pc:docMk/>
          <pc:sldMk cId="1416773763" sldId="274"/>
        </pc:sldMkLst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40" creationId="{6F5A5072-7B47-4D32-B52A-4EBBF590B8A5}"/>
          </ac:spMkLst>
        </pc:spChg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42" creationId="{9715DAF0-AE1B-46C9-8A6B-DB2AA05AB91D}"/>
          </ac:spMkLst>
        </pc:spChg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44" creationId="{6016219D-510E-4184-9090-6D5578A87BD1}"/>
          </ac:spMkLst>
        </pc:spChg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46" creationId="{AFF4A713-7B75-4B21-90D7-5AB19547C728}"/>
          </ac:spMkLst>
        </pc:spChg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48" creationId="{DC631C0B-6DA6-4E57-8231-CE32B3434A7E}"/>
          </ac:spMkLst>
        </pc:spChg>
        <pc:spChg chg="del">
          <ac:chgData name="Melanie Nind" userId="22077ca7-e45b-4e16-ba21-7df24854ab4e" providerId="ADAL" clId="{AD9B864E-7470-4A76-94A5-65F8C4EC9A73}" dt="2022-03-01T08:47:47.769" v="1012"/>
          <ac:spMkLst>
            <pc:docMk/>
            <pc:sldMk cId="1416773763" sldId="274"/>
            <ac:spMk id="150" creationId="{C29501E6-A978-4A61-9689-9085AF97A53A}"/>
          </ac:spMkLst>
        </pc:spChg>
      </pc:sldChg>
      <pc:sldChg chg="modSp add del ord">
        <pc:chgData name="Melanie Nind" userId="22077ca7-e45b-4e16-ba21-7df24854ab4e" providerId="ADAL" clId="{AD9B864E-7470-4A76-94A5-65F8C4EC9A73}" dt="2022-03-11T07:46:40.612" v="4714" actId="47"/>
        <pc:sldMkLst>
          <pc:docMk/>
          <pc:sldMk cId="813824493" sldId="275"/>
        </pc:sldMkLst>
        <pc:spChg chg="mod">
          <ac:chgData name="Melanie Nind" userId="22077ca7-e45b-4e16-ba21-7df24854ab4e" providerId="ADAL" clId="{AD9B864E-7470-4A76-94A5-65F8C4EC9A73}" dt="2022-03-11T07:42:43.036" v="4657" actId="255"/>
          <ac:spMkLst>
            <pc:docMk/>
            <pc:sldMk cId="813824493" sldId="275"/>
            <ac:spMk id="3" creationId="{00000000-0000-0000-0000-000000000000}"/>
          </ac:spMkLst>
        </pc:spChg>
      </pc:sldChg>
      <pc:sldChg chg="addSp delSp modSp new mod setBg modNotesTx">
        <pc:chgData name="Melanie Nind" userId="22077ca7-e45b-4e16-ba21-7df24854ab4e" providerId="ADAL" clId="{AD9B864E-7470-4A76-94A5-65F8C4EC9A73}" dt="2022-03-11T07:51:10.084" v="4801" actId="113"/>
        <pc:sldMkLst>
          <pc:docMk/>
          <pc:sldMk cId="511465037" sldId="276"/>
        </pc:sldMkLst>
        <pc:spChg chg="mod">
          <ac:chgData name="Melanie Nind" userId="22077ca7-e45b-4e16-ba21-7df24854ab4e" providerId="ADAL" clId="{AD9B864E-7470-4A76-94A5-65F8C4EC9A73}" dt="2022-03-11T07:51:10.084" v="4801" actId="113"/>
          <ac:spMkLst>
            <pc:docMk/>
            <pc:sldMk cId="511465037" sldId="276"/>
            <ac:spMk id="2" creationId="{FEB24A97-8C35-4E38-AB07-9EDB15427EC8}"/>
          </ac:spMkLst>
        </pc:spChg>
        <pc:spChg chg="add del mod">
          <ac:chgData name="Melanie Nind" userId="22077ca7-e45b-4e16-ba21-7df24854ab4e" providerId="ADAL" clId="{AD9B864E-7470-4A76-94A5-65F8C4EC9A73}" dt="2022-03-11T07:10:43.218" v="3772" actId="26606"/>
          <ac:spMkLst>
            <pc:docMk/>
            <pc:sldMk cId="511465037" sldId="276"/>
            <ac:spMk id="3" creationId="{59737EC2-A3E7-4C47-81AA-8AE39DDC7846}"/>
          </ac:spMkLst>
        </pc:spChg>
        <pc:spChg chg="add">
          <ac:chgData name="Melanie Nind" userId="22077ca7-e45b-4e16-ba21-7df24854ab4e" providerId="ADAL" clId="{AD9B864E-7470-4A76-94A5-65F8C4EC9A73}" dt="2022-03-11T07:10:43.218" v="3772" actId="26606"/>
          <ac:spMkLst>
            <pc:docMk/>
            <pc:sldMk cId="511465037" sldId="276"/>
            <ac:spMk id="6" creationId="{345A976A-8DE3-4B67-B94B-2044FDD12899}"/>
          </ac:spMkLst>
        </pc:spChg>
        <pc:spChg chg="add del">
          <ac:chgData name="Melanie Nind" userId="22077ca7-e45b-4e16-ba21-7df24854ab4e" providerId="ADAL" clId="{AD9B864E-7470-4A76-94A5-65F8C4EC9A73}" dt="2022-03-01T08:58:19.371" v="1403" actId="26606"/>
          <ac:spMkLst>
            <pc:docMk/>
            <pc:sldMk cId="511465037" sldId="276"/>
            <ac:spMk id="9" creationId="{B819A166-7571-4003-A6B8-B62034C3ED30}"/>
          </ac:spMkLst>
        </pc:spChg>
        <pc:spChg chg="add">
          <ac:chgData name="Melanie Nind" userId="22077ca7-e45b-4e16-ba21-7df24854ab4e" providerId="ADAL" clId="{AD9B864E-7470-4A76-94A5-65F8C4EC9A73}" dt="2022-03-11T07:10:43.218" v="3772" actId="26606"/>
          <ac:spMkLst>
            <pc:docMk/>
            <pc:sldMk cId="511465037" sldId="276"/>
            <ac:spMk id="11" creationId="{6EAAA1B9-2DDB-49C9-A037-A523D2F13C15}"/>
          </ac:spMkLst>
        </pc:spChg>
        <pc:grpChg chg="add">
          <ac:chgData name="Melanie Nind" userId="22077ca7-e45b-4e16-ba21-7df24854ab4e" providerId="ADAL" clId="{AD9B864E-7470-4A76-94A5-65F8C4EC9A73}" dt="2022-03-11T07:10:43.218" v="3772" actId="26606"/>
          <ac:grpSpMkLst>
            <pc:docMk/>
            <pc:sldMk cId="511465037" sldId="276"/>
            <ac:grpSpMk id="13" creationId="{B441F8D5-EBCE-4FB9-91A9-3425971C1F99}"/>
          </ac:grpSpMkLst>
        </pc:grpChg>
        <pc:grpChg chg="add">
          <ac:chgData name="Melanie Nind" userId="22077ca7-e45b-4e16-ba21-7df24854ab4e" providerId="ADAL" clId="{AD9B864E-7470-4A76-94A5-65F8C4EC9A73}" dt="2022-03-11T07:10:43.218" v="3772" actId="26606"/>
          <ac:grpSpMkLst>
            <pc:docMk/>
            <pc:sldMk cId="511465037" sldId="276"/>
            <ac:grpSpMk id="19" creationId="{08701F99-7E4C-4B92-A4B5-307CDFB7A4DE}"/>
          </ac:grpSpMkLst>
        </pc:grpChg>
        <pc:graphicFrameChg chg="add del">
          <ac:chgData name="Melanie Nind" userId="22077ca7-e45b-4e16-ba21-7df24854ab4e" providerId="ADAL" clId="{AD9B864E-7470-4A76-94A5-65F8C4EC9A73}" dt="2022-03-01T08:58:19.371" v="1403" actId="26606"/>
          <ac:graphicFrameMkLst>
            <pc:docMk/>
            <pc:sldMk cId="511465037" sldId="276"/>
            <ac:graphicFrameMk id="5" creationId="{E8620AC2-A541-4BDA-B5A0-0DB358F63A13}"/>
          </ac:graphicFrameMkLst>
        </pc:graphicFrameChg>
        <pc:graphicFrameChg chg="add">
          <ac:chgData name="Melanie Nind" userId="22077ca7-e45b-4e16-ba21-7df24854ab4e" providerId="ADAL" clId="{AD9B864E-7470-4A76-94A5-65F8C4EC9A73}" dt="2022-03-11T07:10:43.218" v="3772" actId="26606"/>
          <ac:graphicFrameMkLst>
            <pc:docMk/>
            <pc:sldMk cId="511465037" sldId="276"/>
            <ac:graphicFrameMk id="7" creationId="{B895BF89-BB29-4CBC-BA59-4B1BEDA45FD4}"/>
          </ac:graphicFrameMkLst>
        </pc:graphicFrameChg>
        <pc:picChg chg="add mod">
          <ac:chgData name="Melanie Nind" userId="22077ca7-e45b-4e16-ba21-7df24854ab4e" providerId="ADAL" clId="{AD9B864E-7470-4A76-94A5-65F8C4EC9A73}" dt="2022-03-11T07:11:31.087" v="3775" actId="14100"/>
          <ac:picMkLst>
            <pc:docMk/>
            <pc:sldMk cId="511465037" sldId="276"/>
            <ac:picMk id="18" creationId="{22ED5AA8-7BB6-4E22-A0EF-BBE6A6299E4E}"/>
          </ac:picMkLst>
        </pc:picChg>
      </pc:sldChg>
      <pc:sldChg chg="addSp delSp modSp new mod ord modClrScheme chgLayout">
        <pc:chgData name="Melanie Nind" userId="22077ca7-e45b-4e16-ba21-7df24854ab4e" providerId="ADAL" clId="{AD9B864E-7470-4A76-94A5-65F8C4EC9A73}" dt="2022-03-11T08:40:31.700" v="5584" actId="14100"/>
        <pc:sldMkLst>
          <pc:docMk/>
          <pc:sldMk cId="2452793600" sldId="277"/>
        </pc:sldMkLst>
        <pc:spChg chg="mod ord">
          <ac:chgData name="Melanie Nind" userId="22077ca7-e45b-4e16-ba21-7df24854ab4e" providerId="ADAL" clId="{AD9B864E-7470-4A76-94A5-65F8C4EC9A73}" dt="2022-03-01T09:15:12.859" v="2036" actId="20577"/>
          <ac:spMkLst>
            <pc:docMk/>
            <pc:sldMk cId="2452793600" sldId="277"/>
            <ac:spMk id="2" creationId="{68100310-979F-4B0B-8899-BAF623F16C83}"/>
          </ac:spMkLst>
        </pc:spChg>
        <pc:spChg chg="mod ord">
          <ac:chgData name="Melanie Nind" userId="22077ca7-e45b-4e16-ba21-7df24854ab4e" providerId="ADAL" clId="{AD9B864E-7470-4A76-94A5-65F8C4EC9A73}" dt="2022-03-11T08:39:56.872" v="5580" actId="14100"/>
          <ac:spMkLst>
            <pc:docMk/>
            <pc:sldMk cId="2452793600" sldId="277"/>
            <ac:spMk id="3" creationId="{3A3417A3-DF47-421E-B8E4-74359706EA09}"/>
          </ac:spMkLst>
        </pc:spChg>
        <pc:spChg chg="add del mod ord">
          <ac:chgData name="Melanie Nind" userId="22077ca7-e45b-4e16-ba21-7df24854ab4e" providerId="ADAL" clId="{AD9B864E-7470-4A76-94A5-65F8C4EC9A73}" dt="2022-03-01T09:01:01.675" v="1446" actId="700"/>
          <ac:spMkLst>
            <pc:docMk/>
            <pc:sldMk cId="2452793600" sldId="277"/>
            <ac:spMk id="4" creationId="{96C79B37-7E43-4A49-B3A8-832CD80E3FD0}"/>
          </ac:spMkLst>
        </pc:spChg>
        <pc:spChg chg="add mod ord">
          <ac:chgData name="Melanie Nind" userId="22077ca7-e45b-4e16-ba21-7df24854ab4e" providerId="ADAL" clId="{AD9B864E-7470-4A76-94A5-65F8C4EC9A73}" dt="2022-03-01T09:15:07.503" v="2035" actId="207"/>
          <ac:spMkLst>
            <pc:docMk/>
            <pc:sldMk cId="2452793600" sldId="277"/>
            <ac:spMk id="5" creationId="{1070BA95-BC17-46D5-8421-D21CE110617F}"/>
          </ac:spMkLst>
        </pc:spChg>
        <pc:spChg chg="add mod ord">
          <ac:chgData name="Melanie Nind" userId="22077ca7-e45b-4e16-ba21-7df24854ab4e" providerId="ADAL" clId="{AD9B864E-7470-4A76-94A5-65F8C4EC9A73}" dt="2022-03-01T09:15:01.569" v="2034" actId="207"/>
          <ac:spMkLst>
            <pc:docMk/>
            <pc:sldMk cId="2452793600" sldId="277"/>
            <ac:spMk id="6" creationId="{913B3950-0280-4D3F-86D0-3E822483BD76}"/>
          </ac:spMkLst>
        </pc:spChg>
        <pc:spChg chg="add mod ord">
          <ac:chgData name="Melanie Nind" userId="22077ca7-e45b-4e16-ba21-7df24854ab4e" providerId="ADAL" clId="{AD9B864E-7470-4A76-94A5-65F8C4EC9A73}" dt="2022-03-11T08:39:48.039" v="5579" actId="14100"/>
          <ac:spMkLst>
            <pc:docMk/>
            <pc:sldMk cId="2452793600" sldId="277"/>
            <ac:spMk id="7" creationId="{A6D9D87C-2025-41A2-B0B7-C3FD5EB0DA82}"/>
          </ac:spMkLst>
        </pc:spChg>
        <pc:picChg chg="add mod">
          <ac:chgData name="Melanie Nind" userId="22077ca7-e45b-4e16-ba21-7df24854ab4e" providerId="ADAL" clId="{AD9B864E-7470-4A76-94A5-65F8C4EC9A73}" dt="2022-03-11T08:40:31.700" v="5584" actId="14100"/>
          <ac:picMkLst>
            <pc:docMk/>
            <pc:sldMk cId="2452793600" sldId="277"/>
            <ac:picMk id="8" creationId="{D96E25BF-502E-4CD9-99D5-40533AE92C7D}"/>
          </ac:picMkLst>
        </pc:picChg>
      </pc:sldChg>
      <pc:sldChg chg="addSp delSp modSp new mod setBg modClrScheme chgLayout modNotesTx">
        <pc:chgData name="Melanie Nind" userId="22077ca7-e45b-4e16-ba21-7df24854ab4e" providerId="ADAL" clId="{AD9B864E-7470-4A76-94A5-65F8C4EC9A73}" dt="2022-03-11T07:59:05.565" v="5138" actId="20577"/>
        <pc:sldMkLst>
          <pc:docMk/>
          <pc:sldMk cId="1749779790" sldId="278"/>
        </pc:sldMkLst>
        <pc:spChg chg="del mod ord">
          <ac:chgData name="Melanie Nind" userId="22077ca7-e45b-4e16-ba21-7df24854ab4e" providerId="ADAL" clId="{AD9B864E-7470-4A76-94A5-65F8C4EC9A73}" dt="2022-03-01T09:27:09.707" v="2042" actId="700"/>
          <ac:spMkLst>
            <pc:docMk/>
            <pc:sldMk cId="1749779790" sldId="278"/>
            <ac:spMk id="2" creationId="{332A2ECF-4094-4B7E-866C-70198147A679}"/>
          </ac:spMkLst>
        </pc:spChg>
        <pc:spChg chg="del mod ord">
          <ac:chgData name="Melanie Nind" userId="22077ca7-e45b-4e16-ba21-7df24854ab4e" providerId="ADAL" clId="{AD9B864E-7470-4A76-94A5-65F8C4EC9A73}" dt="2022-03-01T09:27:09.707" v="2042" actId="700"/>
          <ac:spMkLst>
            <pc:docMk/>
            <pc:sldMk cId="1749779790" sldId="278"/>
            <ac:spMk id="3" creationId="{B46F19D6-A18A-4427-9FFD-C1EE0FD3F7E5}"/>
          </ac:spMkLst>
        </pc:spChg>
        <pc:spChg chg="del">
          <ac:chgData name="Melanie Nind" userId="22077ca7-e45b-4e16-ba21-7df24854ab4e" providerId="ADAL" clId="{AD9B864E-7470-4A76-94A5-65F8C4EC9A73}" dt="2022-03-01T09:27:09.707" v="2042" actId="700"/>
          <ac:spMkLst>
            <pc:docMk/>
            <pc:sldMk cId="1749779790" sldId="278"/>
            <ac:spMk id="4" creationId="{13C5AEE5-F216-4F39-87F0-FF382A0BE993}"/>
          </ac:spMkLst>
        </pc:spChg>
        <pc:spChg chg="add mod ord">
          <ac:chgData name="Melanie Nind" userId="22077ca7-e45b-4e16-ba21-7df24854ab4e" providerId="ADAL" clId="{AD9B864E-7470-4A76-94A5-65F8C4EC9A73}" dt="2022-03-11T07:59:05.565" v="5138" actId="20577"/>
          <ac:spMkLst>
            <pc:docMk/>
            <pc:sldMk cId="1749779790" sldId="278"/>
            <ac:spMk id="5" creationId="{6163EB79-FDAD-43D6-8706-F12536D23445}"/>
          </ac:spMkLst>
        </pc:spChg>
        <pc:spChg chg="add mod ord">
          <ac:chgData name="Melanie Nind" userId="22077ca7-e45b-4e16-ba21-7df24854ab4e" providerId="ADAL" clId="{AD9B864E-7470-4A76-94A5-65F8C4EC9A73}" dt="2022-03-11T07:58:40.512" v="5136" actId="255"/>
          <ac:spMkLst>
            <pc:docMk/>
            <pc:sldMk cId="1749779790" sldId="278"/>
            <ac:spMk id="6" creationId="{1A6E1A2E-8361-4DA6-98AA-44253BADBC68}"/>
          </ac:spMkLst>
        </pc:spChg>
        <pc:spChg chg="add del">
          <ac:chgData name="Melanie Nind" userId="22077ca7-e45b-4e16-ba21-7df24854ab4e" providerId="ADAL" clId="{AD9B864E-7470-4A76-94A5-65F8C4EC9A73}" dt="2022-03-11T07:13:55.244" v="3782" actId="26606"/>
          <ac:spMkLst>
            <pc:docMk/>
            <pc:sldMk cId="1749779790" sldId="278"/>
            <ac:spMk id="11" creationId="{081EA652-8C6A-4E69-BEB9-170809474553}"/>
          </ac:spMkLst>
        </pc:spChg>
        <pc:spChg chg="add del">
          <ac:chgData name="Melanie Nind" userId="22077ca7-e45b-4e16-ba21-7df24854ab4e" providerId="ADAL" clId="{AD9B864E-7470-4A76-94A5-65F8C4EC9A73}" dt="2022-03-11T07:13:55.244" v="3782" actId="26606"/>
          <ac:spMkLst>
            <pc:docMk/>
            <pc:sldMk cId="1749779790" sldId="278"/>
            <ac:spMk id="13" creationId="{A4026A73-1F7F-49F2-B319-8CA3B3D53269}"/>
          </ac:spMkLst>
        </pc:spChg>
        <pc:spChg chg="add del">
          <ac:chgData name="Melanie Nind" userId="22077ca7-e45b-4e16-ba21-7df24854ab4e" providerId="ADAL" clId="{AD9B864E-7470-4A76-94A5-65F8C4EC9A73}" dt="2022-03-11T07:13:55.244" v="3782" actId="26606"/>
          <ac:spMkLst>
            <pc:docMk/>
            <pc:sldMk cId="1749779790" sldId="278"/>
            <ac:spMk id="15" creationId="{5298780A-33B9-4EA2-8F67-DE68AD62841B}"/>
          </ac:spMkLst>
        </pc:spChg>
        <pc:spChg chg="add del">
          <ac:chgData name="Melanie Nind" userId="22077ca7-e45b-4e16-ba21-7df24854ab4e" providerId="ADAL" clId="{AD9B864E-7470-4A76-94A5-65F8C4EC9A73}" dt="2022-03-11T07:13:55.244" v="3782" actId="26606"/>
          <ac:spMkLst>
            <pc:docMk/>
            <pc:sldMk cId="1749779790" sldId="278"/>
            <ac:spMk id="17" creationId="{7F488E8B-4E1E-4402-8935-D4E6C02615C7}"/>
          </ac:spMkLst>
        </pc:spChg>
        <pc:spChg chg="add del">
          <ac:chgData name="Melanie Nind" userId="22077ca7-e45b-4e16-ba21-7df24854ab4e" providerId="ADAL" clId="{AD9B864E-7470-4A76-94A5-65F8C4EC9A73}" dt="2022-03-11T07:57:50.454" v="5127" actId="26606"/>
          <ac:spMkLst>
            <pc:docMk/>
            <pc:sldMk cId="1749779790" sldId="278"/>
            <ac:spMk id="24" creationId="{907EF6B7-1338-4443-8C46-6A318D952DFD}"/>
          </ac:spMkLst>
        </pc:spChg>
        <pc:spChg chg="add del">
          <ac:chgData name="Melanie Nind" userId="22077ca7-e45b-4e16-ba21-7df24854ab4e" providerId="ADAL" clId="{AD9B864E-7470-4A76-94A5-65F8C4EC9A73}" dt="2022-03-11T07:57:50.454" v="5127" actId="26606"/>
          <ac:spMkLst>
            <pc:docMk/>
            <pc:sldMk cId="1749779790" sldId="278"/>
            <ac:spMk id="26" creationId="{DAAE4CDD-124C-4DCF-9584-B6033B545DD5}"/>
          </ac:spMkLst>
        </pc:spChg>
        <pc:spChg chg="add del">
          <ac:chgData name="Melanie Nind" userId="22077ca7-e45b-4e16-ba21-7df24854ab4e" providerId="ADAL" clId="{AD9B864E-7470-4A76-94A5-65F8C4EC9A73}" dt="2022-03-11T07:57:50.454" v="5127" actId="26606"/>
          <ac:spMkLst>
            <pc:docMk/>
            <pc:sldMk cId="1749779790" sldId="278"/>
            <ac:spMk id="28" creationId="{081E4A58-353D-44AE-B2FC-2A74E2E400F7}"/>
          </ac:spMkLst>
        </pc:spChg>
        <pc:spChg chg="add">
          <ac:chgData name="Melanie Nind" userId="22077ca7-e45b-4e16-ba21-7df24854ab4e" providerId="ADAL" clId="{AD9B864E-7470-4A76-94A5-65F8C4EC9A73}" dt="2022-03-11T07:57:50.454" v="5127" actId="26606"/>
          <ac:spMkLst>
            <pc:docMk/>
            <pc:sldMk cId="1749779790" sldId="278"/>
            <ac:spMk id="35" creationId="{66E48AFA-8884-4F68-A44F-D2C1E8609C5A}"/>
          </ac:spMkLst>
        </pc:spChg>
        <pc:spChg chg="add">
          <ac:chgData name="Melanie Nind" userId="22077ca7-e45b-4e16-ba21-7df24854ab4e" providerId="ADAL" clId="{AD9B864E-7470-4A76-94A5-65F8C4EC9A73}" dt="2022-03-11T07:57:50.454" v="5127" actId="26606"/>
          <ac:spMkLst>
            <pc:docMk/>
            <pc:sldMk cId="1749779790" sldId="278"/>
            <ac:spMk id="37" creationId="{969D19A6-08CB-498C-93EC-3FFB021FC68A}"/>
          </ac:spMkLst>
        </pc:spChg>
        <pc:picChg chg="add mod">
          <ac:chgData name="Melanie Nind" userId="22077ca7-e45b-4e16-ba21-7df24854ab4e" providerId="ADAL" clId="{AD9B864E-7470-4A76-94A5-65F8C4EC9A73}" dt="2022-03-11T07:58:12.637" v="5132" actId="1076"/>
          <ac:picMkLst>
            <pc:docMk/>
            <pc:sldMk cId="1749779790" sldId="278"/>
            <ac:picMk id="32" creationId="{BDF532F0-3D3B-4151-9D03-DC83A2552582}"/>
          </ac:picMkLst>
        </pc:picChg>
        <pc:cxnChg chg="add del">
          <ac:chgData name="Melanie Nind" userId="22077ca7-e45b-4e16-ba21-7df24854ab4e" providerId="ADAL" clId="{AD9B864E-7470-4A76-94A5-65F8C4EC9A73}" dt="2022-03-11T07:13:55.244" v="3782" actId="26606"/>
          <ac:cxnSpMkLst>
            <pc:docMk/>
            <pc:sldMk cId="1749779790" sldId="278"/>
            <ac:cxnSpMk id="19" creationId="{23AAC9B5-8015-485C-ACF9-A750390E9A56}"/>
          </ac:cxnSpMkLst>
        </pc:cxnChg>
      </pc:sldChg>
      <pc:sldChg chg="addSp delSp modSp add mod modNotesTx">
        <pc:chgData name="Melanie Nind" userId="22077ca7-e45b-4e16-ba21-7df24854ab4e" providerId="ADAL" clId="{AD9B864E-7470-4A76-94A5-65F8C4EC9A73}" dt="2022-03-11T07:59:14.402" v="5140" actId="20577"/>
        <pc:sldMkLst>
          <pc:docMk/>
          <pc:sldMk cId="2082590703" sldId="279"/>
        </pc:sldMkLst>
        <pc:spChg chg="mod">
          <ac:chgData name="Melanie Nind" userId="22077ca7-e45b-4e16-ba21-7df24854ab4e" providerId="ADAL" clId="{AD9B864E-7470-4A76-94A5-65F8C4EC9A73}" dt="2022-03-11T07:59:14.402" v="5140" actId="20577"/>
          <ac:spMkLst>
            <pc:docMk/>
            <pc:sldMk cId="2082590703" sldId="279"/>
            <ac:spMk id="5" creationId="{6163EB79-FDAD-43D6-8706-F12536D23445}"/>
          </ac:spMkLst>
        </pc:spChg>
        <pc:spChg chg="mod">
          <ac:chgData name="Melanie Nind" userId="22077ca7-e45b-4e16-ba21-7df24854ab4e" providerId="ADAL" clId="{AD9B864E-7470-4A76-94A5-65F8C4EC9A73}" dt="2022-03-11T07:15:33.608" v="3804" actId="20577"/>
          <ac:spMkLst>
            <pc:docMk/>
            <pc:sldMk cId="2082590703" sldId="279"/>
            <ac:spMk id="6" creationId="{1A6E1A2E-8361-4DA6-98AA-44253BADBC68}"/>
          </ac:spMkLst>
        </pc:spChg>
        <pc:spChg chg="del">
          <ac:chgData name="Melanie Nind" userId="22077ca7-e45b-4e16-ba21-7df24854ab4e" providerId="ADAL" clId="{AD9B864E-7470-4A76-94A5-65F8C4EC9A73}" dt="2022-03-11T07:14:40.947" v="3783" actId="26606"/>
          <ac:spMkLst>
            <pc:docMk/>
            <pc:sldMk cId="2082590703" sldId="279"/>
            <ac:spMk id="11" creationId="{081EA652-8C6A-4E69-BEB9-170809474553}"/>
          </ac:spMkLst>
        </pc:spChg>
        <pc:spChg chg="del">
          <ac:chgData name="Melanie Nind" userId="22077ca7-e45b-4e16-ba21-7df24854ab4e" providerId="ADAL" clId="{AD9B864E-7470-4A76-94A5-65F8C4EC9A73}" dt="2022-03-11T07:14:40.947" v="3783" actId="26606"/>
          <ac:spMkLst>
            <pc:docMk/>
            <pc:sldMk cId="2082590703" sldId="279"/>
            <ac:spMk id="13" creationId="{A4026A73-1F7F-49F2-B319-8CA3B3D53269}"/>
          </ac:spMkLst>
        </pc:spChg>
        <pc:spChg chg="del">
          <ac:chgData name="Melanie Nind" userId="22077ca7-e45b-4e16-ba21-7df24854ab4e" providerId="ADAL" clId="{AD9B864E-7470-4A76-94A5-65F8C4EC9A73}" dt="2022-03-11T07:14:40.947" v="3783" actId="26606"/>
          <ac:spMkLst>
            <pc:docMk/>
            <pc:sldMk cId="2082590703" sldId="279"/>
            <ac:spMk id="15" creationId="{5298780A-33B9-4EA2-8F67-DE68AD62841B}"/>
          </ac:spMkLst>
        </pc:spChg>
        <pc:spChg chg="del">
          <ac:chgData name="Melanie Nind" userId="22077ca7-e45b-4e16-ba21-7df24854ab4e" providerId="ADAL" clId="{AD9B864E-7470-4A76-94A5-65F8C4EC9A73}" dt="2022-03-11T07:14:40.947" v="3783" actId="26606"/>
          <ac:spMkLst>
            <pc:docMk/>
            <pc:sldMk cId="2082590703" sldId="279"/>
            <ac:spMk id="17" creationId="{7F488E8B-4E1E-4402-8935-D4E6C02615C7}"/>
          </ac:spMkLst>
        </pc:spChg>
        <pc:spChg chg="add">
          <ac:chgData name="Melanie Nind" userId="22077ca7-e45b-4e16-ba21-7df24854ab4e" providerId="ADAL" clId="{AD9B864E-7470-4A76-94A5-65F8C4EC9A73}" dt="2022-03-11T07:14:40.947" v="3783" actId="26606"/>
          <ac:spMkLst>
            <pc:docMk/>
            <pc:sldMk cId="2082590703" sldId="279"/>
            <ac:spMk id="25" creationId="{D009D6D5-DAC2-4A8B-A17A-E206B9012D09}"/>
          </ac:spMkLst>
        </pc:spChg>
        <pc:picChg chg="add">
          <ac:chgData name="Melanie Nind" userId="22077ca7-e45b-4e16-ba21-7df24854ab4e" providerId="ADAL" clId="{AD9B864E-7470-4A76-94A5-65F8C4EC9A73}" dt="2022-03-11T07:14:40.947" v="3783" actId="26606"/>
          <ac:picMkLst>
            <pc:docMk/>
            <pc:sldMk cId="2082590703" sldId="279"/>
            <ac:picMk id="21" creationId="{3A65036D-C773-4B5F-9248-20F7AD289833}"/>
          </ac:picMkLst>
        </pc:picChg>
        <pc:cxnChg chg="del">
          <ac:chgData name="Melanie Nind" userId="22077ca7-e45b-4e16-ba21-7df24854ab4e" providerId="ADAL" clId="{AD9B864E-7470-4A76-94A5-65F8C4EC9A73}" dt="2022-03-11T07:14:40.947" v="3783" actId="26606"/>
          <ac:cxnSpMkLst>
            <pc:docMk/>
            <pc:sldMk cId="2082590703" sldId="279"/>
            <ac:cxnSpMk id="19" creationId="{23AAC9B5-8015-485C-ACF9-A750390E9A56}"/>
          </ac:cxnSpMkLst>
        </pc:cxnChg>
      </pc:sldChg>
      <pc:sldChg chg="addSp delSp modSp new mod modClrScheme chgLayout">
        <pc:chgData name="Melanie Nind" userId="22077ca7-e45b-4e16-ba21-7df24854ab4e" providerId="ADAL" clId="{AD9B864E-7470-4A76-94A5-65F8C4EC9A73}" dt="2022-03-11T07:12:48.581" v="3781" actId="478"/>
        <pc:sldMkLst>
          <pc:docMk/>
          <pc:sldMk cId="449451765" sldId="280"/>
        </pc:sldMkLst>
        <pc:spChg chg="del mod ord">
          <ac:chgData name="Melanie Nind" userId="22077ca7-e45b-4e16-ba21-7df24854ab4e" providerId="ADAL" clId="{AD9B864E-7470-4A76-94A5-65F8C4EC9A73}" dt="2022-03-01T14:22:55.058" v="2470" actId="700"/>
          <ac:spMkLst>
            <pc:docMk/>
            <pc:sldMk cId="449451765" sldId="280"/>
            <ac:spMk id="2" creationId="{82A96AA9-8654-4C5C-8A98-E03CE295266A}"/>
          </ac:spMkLst>
        </pc:spChg>
        <pc:spChg chg="del">
          <ac:chgData name="Melanie Nind" userId="22077ca7-e45b-4e16-ba21-7df24854ab4e" providerId="ADAL" clId="{AD9B864E-7470-4A76-94A5-65F8C4EC9A73}" dt="2022-03-01T14:22:55.058" v="2470" actId="700"/>
          <ac:spMkLst>
            <pc:docMk/>
            <pc:sldMk cId="449451765" sldId="280"/>
            <ac:spMk id="3" creationId="{5FB31748-2535-4518-AC5B-55BB6DBBEF09}"/>
          </ac:spMkLst>
        </pc:spChg>
        <pc:spChg chg="add del mod ord">
          <ac:chgData name="Melanie Nind" userId="22077ca7-e45b-4e16-ba21-7df24854ab4e" providerId="ADAL" clId="{AD9B864E-7470-4A76-94A5-65F8C4EC9A73}" dt="2022-03-01T14:23:00.495" v="2471" actId="700"/>
          <ac:spMkLst>
            <pc:docMk/>
            <pc:sldMk cId="449451765" sldId="280"/>
            <ac:spMk id="4" creationId="{4EEB7400-1F8E-4521-B9A2-89BC0789594E}"/>
          </ac:spMkLst>
        </pc:spChg>
        <pc:spChg chg="add del mod ord">
          <ac:chgData name="Melanie Nind" userId="22077ca7-e45b-4e16-ba21-7df24854ab4e" providerId="ADAL" clId="{AD9B864E-7470-4A76-94A5-65F8C4EC9A73}" dt="2022-03-01T14:23:13.072" v="2473" actId="700"/>
          <ac:spMkLst>
            <pc:docMk/>
            <pc:sldMk cId="449451765" sldId="280"/>
            <ac:spMk id="5" creationId="{E1BEAF54-123F-402D-9E64-9A13C33E179E}"/>
          </ac:spMkLst>
        </pc:spChg>
        <pc:spChg chg="add mod ord">
          <ac:chgData name="Melanie Nind" userId="22077ca7-e45b-4e16-ba21-7df24854ab4e" providerId="ADAL" clId="{AD9B864E-7470-4A76-94A5-65F8C4EC9A73}" dt="2022-03-01T14:27:30.831" v="2589" actId="20577"/>
          <ac:spMkLst>
            <pc:docMk/>
            <pc:sldMk cId="449451765" sldId="280"/>
            <ac:spMk id="6" creationId="{78A4887F-E027-45FF-BF24-8917EEA122FF}"/>
          </ac:spMkLst>
        </pc:spChg>
        <pc:spChg chg="add mod ord">
          <ac:chgData name="Melanie Nind" userId="22077ca7-e45b-4e16-ba21-7df24854ab4e" providerId="ADAL" clId="{AD9B864E-7470-4A76-94A5-65F8C4EC9A73}" dt="2022-03-01T14:24:30.114" v="2537" actId="20577"/>
          <ac:spMkLst>
            <pc:docMk/>
            <pc:sldMk cId="449451765" sldId="280"/>
            <ac:spMk id="7" creationId="{A9B33D57-42C1-439F-841C-AC216030CA19}"/>
          </ac:spMkLst>
        </pc:spChg>
        <pc:spChg chg="add mod ord">
          <ac:chgData name="Melanie Nind" userId="22077ca7-e45b-4e16-ba21-7df24854ab4e" providerId="ADAL" clId="{AD9B864E-7470-4A76-94A5-65F8C4EC9A73}" dt="2022-03-01T14:27:58.946" v="2591"/>
          <ac:spMkLst>
            <pc:docMk/>
            <pc:sldMk cId="449451765" sldId="280"/>
            <ac:spMk id="8" creationId="{6922C290-80A0-489E-8082-B7300BD58BCA}"/>
          </ac:spMkLst>
        </pc:spChg>
        <pc:spChg chg="add mod">
          <ac:chgData name="Melanie Nind" userId="22077ca7-e45b-4e16-ba21-7df24854ab4e" providerId="ADAL" clId="{AD9B864E-7470-4A76-94A5-65F8C4EC9A73}" dt="2022-03-01T14:25:47.934" v="2545" actId="14100"/>
          <ac:spMkLst>
            <pc:docMk/>
            <pc:sldMk cId="449451765" sldId="280"/>
            <ac:spMk id="9" creationId="{204C9B3E-73E7-4A6E-891C-5F46163D8DA3}"/>
          </ac:spMkLst>
        </pc:spChg>
        <pc:spChg chg="add mod">
          <ac:chgData name="Melanie Nind" userId="22077ca7-e45b-4e16-ba21-7df24854ab4e" providerId="ADAL" clId="{AD9B864E-7470-4A76-94A5-65F8C4EC9A73}" dt="2022-03-01T14:27:01.516" v="2572" actId="1076"/>
          <ac:spMkLst>
            <pc:docMk/>
            <pc:sldMk cId="449451765" sldId="280"/>
            <ac:spMk id="10" creationId="{727A38AD-B59F-4DFE-BE57-F2AE299AB0C7}"/>
          </ac:spMkLst>
        </pc:spChg>
        <pc:spChg chg="add mod">
          <ac:chgData name="Melanie Nind" userId="22077ca7-e45b-4e16-ba21-7df24854ab4e" providerId="ADAL" clId="{AD9B864E-7470-4A76-94A5-65F8C4EC9A73}" dt="2022-03-01T14:27:37.693" v="2590" actId="1076"/>
          <ac:spMkLst>
            <pc:docMk/>
            <pc:sldMk cId="449451765" sldId="280"/>
            <ac:spMk id="11" creationId="{8EE60ED3-B637-4D13-81A6-729BB591569A}"/>
          </ac:spMkLst>
        </pc:spChg>
        <pc:spChg chg="add mod">
          <ac:chgData name="Melanie Nind" userId="22077ca7-e45b-4e16-ba21-7df24854ab4e" providerId="ADAL" clId="{AD9B864E-7470-4A76-94A5-65F8C4EC9A73}" dt="2022-03-01T14:28:18.710" v="2593" actId="1076"/>
          <ac:spMkLst>
            <pc:docMk/>
            <pc:sldMk cId="449451765" sldId="280"/>
            <ac:spMk id="12" creationId="{B0F7A6E7-4AF3-4FAB-8AB6-93567AD141AD}"/>
          </ac:spMkLst>
        </pc:spChg>
        <pc:spChg chg="add del mod">
          <ac:chgData name="Melanie Nind" userId="22077ca7-e45b-4e16-ba21-7df24854ab4e" providerId="ADAL" clId="{AD9B864E-7470-4A76-94A5-65F8C4EC9A73}" dt="2022-03-01T14:28:29.206" v="2596" actId="478"/>
          <ac:spMkLst>
            <pc:docMk/>
            <pc:sldMk cId="449451765" sldId="280"/>
            <ac:spMk id="13" creationId="{B9F031AC-F713-4399-BE6E-9E5EA3E4A162}"/>
          </ac:spMkLst>
        </pc:spChg>
        <pc:spChg chg="add mod">
          <ac:chgData name="Melanie Nind" userId="22077ca7-e45b-4e16-ba21-7df24854ab4e" providerId="ADAL" clId="{AD9B864E-7470-4A76-94A5-65F8C4EC9A73}" dt="2022-03-01T14:28:39.311" v="2598" actId="1076"/>
          <ac:spMkLst>
            <pc:docMk/>
            <pc:sldMk cId="449451765" sldId="280"/>
            <ac:spMk id="14" creationId="{2C1AF1E3-8B67-4AAD-8190-C6F7634593D6}"/>
          </ac:spMkLst>
        </pc:spChg>
        <pc:spChg chg="add mod">
          <ac:chgData name="Melanie Nind" userId="22077ca7-e45b-4e16-ba21-7df24854ab4e" providerId="ADAL" clId="{AD9B864E-7470-4A76-94A5-65F8C4EC9A73}" dt="2022-03-01T14:28:46.197" v="2600" actId="1076"/>
          <ac:spMkLst>
            <pc:docMk/>
            <pc:sldMk cId="449451765" sldId="280"/>
            <ac:spMk id="15" creationId="{DA78A58F-3E7B-4AB9-BC65-C0E34550E5F4}"/>
          </ac:spMkLst>
        </pc:spChg>
        <pc:spChg chg="add">
          <ac:chgData name="Melanie Nind" userId="22077ca7-e45b-4e16-ba21-7df24854ab4e" providerId="ADAL" clId="{AD9B864E-7470-4A76-94A5-65F8C4EC9A73}" dt="2022-03-01T14:29:14.307" v="2601" actId="11529"/>
          <ac:spMkLst>
            <pc:docMk/>
            <pc:sldMk cId="449451765" sldId="280"/>
            <ac:spMk id="16" creationId="{06BB3385-6D91-4B37-87CA-6D784AE8B7E3}"/>
          </ac:spMkLst>
        </pc:spChg>
        <pc:spChg chg="add mod">
          <ac:chgData name="Melanie Nind" userId="22077ca7-e45b-4e16-ba21-7df24854ab4e" providerId="ADAL" clId="{AD9B864E-7470-4A76-94A5-65F8C4EC9A73}" dt="2022-03-01T14:29:45.825" v="2603" actId="1076"/>
          <ac:spMkLst>
            <pc:docMk/>
            <pc:sldMk cId="449451765" sldId="280"/>
            <ac:spMk id="17" creationId="{8DB9EE47-E335-4993-A152-F334C8DB72CF}"/>
          </ac:spMkLst>
        </pc:spChg>
        <pc:picChg chg="add del mod">
          <ac:chgData name="Melanie Nind" userId="22077ca7-e45b-4e16-ba21-7df24854ab4e" providerId="ADAL" clId="{AD9B864E-7470-4A76-94A5-65F8C4EC9A73}" dt="2022-03-11T07:12:48.581" v="3781" actId="478"/>
          <ac:picMkLst>
            <pc:docMk/>
            <pc:sldMk cId="449451765" sldId="280"/>
            <ac:picMk id="13" creationId="{87854E91-757D-4CF4-8208-586C6DCFEEEC}"/>
          </ac:picMkLst>
        </pc:picChg>
      </pc:sldChg>
      <pc:sldChg chg="addSp delSp modSp new mod setBg modNotesTx">
        <pc:chgData name="Melanie Nind" userId="22077ca7-e45b-4e16-ba21-7df24854ab4e" providerId="ADAL" clId="{AD9B864E-7470-4A76-94A5-65F8C4EC9A73}" dt="2022-03-11T07:37:57.828" v="4624" actId="20577"/>
        <pc:sldMkLst>
          <pc:docMk/>
          <pc:sldMk cId="158794747" sldId="281"/>
        </pc:sldMkLst>
        <pc:spChg chg="mod">
          <ac:chgData name="Melanie Nind" userId="22077ca7-e45b-4e16-ba21-7df24854ab4e" providerId="ADAL" clId="{AD9B864E-7470-4A76-94A5-65F8C4EC9A73}" dt="2022-03-11T07:37:57.828" v="4624" actId="20577"/>
          <ac:spMkLst>
            <pc:docMk/>
            <pc:sldMk cId="158794747" sldId="281"/>
            <ac:spMk id="2" creationId="{5E2D7E15-EC5C-4963-BD9B-2B10F448B911}"/>
          </ac:spMkLst>
        </pc:spChg>
        <pc:spChg chg="mod ord">
          <ac:chgData name="Melanie Nind" userId="22077ca7-e45b-4e16-ba21-7df24854ab4e" providerId="ADAL" clId="{AD9B864E-7470-4A76-94A5-65F8C4EC9A73}" dt="2022-03-11T07:36:19.870" v="4602" actId="255"/>
          <ac:spMkLst>
            <pc:docMk/>
            <pc:sldMk cId="158794747" sldId="281"/>
            <ac:spMk id="3" creationId="{7EDDC9B0-E7A3-4849-B65E-A9B4DB2F4CA2}"/>
          </ac:spMkLst>
        </pc:spChg>
        <pc:spChg chg="add del mod">
          <ac:chgData name="Melanie Nind" userId="22077ca7-e45b-4e16-ba21-7df24854ab4e" providerId="ADAL" clId="{AD9B864E-7470-4A76-94A5-65F8C4EC9A73}" dt="2022-03-01T14:47:46.039" v="3141" actId="478"/>
          <ac:spMkLst>
            <pc:docMk/>
            <pc:sldMk cId="158794747" sldId="281"/>
            <ac:spMk id="4" creationId="{99DD4ACA-3C42-4A3A-A15B-075A5DC241EE}"/>
          </ac:spMkLst>
        </pc:spChg>
        <pc:spChg chg="add del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8" creationId="{081EA652-8C6A-4E69-BEB9-170809474553}"/>
          </ac:spMkLst>
        </pc:spChg>
        <pc:spChg chg="add del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10" creationId="{A4026A73-1F7F-49F2-B319-8CA3B3D53269}"/>
          </ac:spMkLst>
        </pc:spChg>
        <pc:spChg chg="add del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12" creationId="{5298780A-33B9-4EA2-8F67-DE68AD62841B}"/>
          </ac:spMkLst>
        </pc:spChg>
        <pc:spChg chg="add del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14" creationId="{7F488E8B-4E1E-4402-8935-D4E6C02615C7}"/>
          </ac:spMkLst>
        </pc:spChg>
        <pc:spChg chg="add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21" creationId="{66E48AFA-8884-4F68-A44F-D2C1E8609C5A}"/>
          </ac:spMkLst>
        </pc:spChg>
        <pc:spChg chg="add">
          <ac:chgData name="Melanie Nind" userId="22077ca7-e45b-4e16-ba21-7df24854ab4e" providerId="ADAL" clId="{AD9B864E-7470-4A76-94A5-65F8C4EC9A73}" dt="2022-03-11T07:36:02.676" v="4600" actId="26606"/>
          <ac:spMkLst>
            <pc:docMk/>
            <pc:sldMk cId="158794747" sldId="281"/>
            <ac:spMk id="23" creationId="{969D19A6-08CB-498C-93EC-3FFB021FC68A}"/>
          </ac:spMkLst>
        </pc:spChg>
        <pc:picChg chg="add mod">
          <ac:chgData name="Melanie Nind" userId="22077ca7-e45b-4e16-ba21-7df24854ab4e" providerId="ADAL" clId="{AD9B864E-7470-4A76-94A5-65F8C4EC9A73}" dt="2022-03-11T07:36:02.676" v="4600" actId="26606"/>
          <ac:picMkLst>
            <pc:docMk/>
            <pc:sldMk cId="158794747" sldId="281"/>
            <ac:picMk id="9" creationId="{9FE42314-0C10-4974-94E1-3C55B1AE0C63}"/>
          </ac:picMkLst>
        </pc:picChg>
        <pc:cxnChg chg="add del">
          <ac:chgData name="Melanie Nind" userId="22077ca7-e45b-4e16-ba21-7df24854ab4e" providerId="ADAL" clId="{AD9B864E-7470-4A76-94A5-65F8C4EC9A73}" dt="2022-03-11T07:36:02.676" v="4600" actId="26606"/>
          <ac:cxnSpMkLst>
            <pc:docMk/>
            <pc:sldMk cId="158794747" sldId="281"/>
            <ac:cxnSpMk id="16" creationId="{23AAC9B5-8015-485C-ACF9-A750390E9A56}"/>
          </ac:cxnSpMkLst>
        </pc:cxnChg>
      </pc:sldChg>
      <pc:sldChg chg="addSp modSp new del mod">
        <pc:chgData name="Melanie Nind" userId="22077ca7-e45b-4e16-ba21-7df24854ab4e" providerId="ADAL" clId="{AD9B864E-7470-4A76-94A5-65F8C4EC9A73}" dt="2022-03-01T14:57:21.953" v="3290" actId="47"/>
        <pc:sldMkLst>
          <pc:docMk/>
          <pc:sldMk cId="696093519" sldId="282"/>
        </pc:sldMkLst>
        <pc:picChg chg="add mod">
          <ac:chgData name="Melanie Nind" userId="22077ca7-e45b-4e16-ba21-7df24854ab4e" providerId="ADAL" clId="{AD9B864E-7470-4A76-94A5-65F8C4EC9A73}" dt="2022-03-01T14:57:19.377" v="3289" actId="1076"/>
          <ac:picMkLst>
            <pc:docMk/>
            <pc:sldMk cId="696093519" sldId="282"/>
            <ac:picMk id="4" creationId="{6960183C-B1F3-4242-93E5-81A1B8DC0D94}"/>
          </ac:picMkLst>
        </pc:picChg>
      </pc:sldChg>
      <pc:sldChg chg="addSp delSp modSp new mod setBg">
        <pc:chgData name="Melanie Nind" userId="22077ca7-e45b-4e16-ba21-7df24854ab4e" providerId="ADAL" clId="{AD9B864E-7470-4A76-94A5-65F8C4EC9A73}" dt="2022-03-01T15:02:02.265" v="3385" actId="20577"/>
        <pc:sldMkLst>
          <pc:docMk/>
          <pc:sldMk cId="803038189" sldId="282"/>
        </pc:sldMkLst>
        <pc:spChg chg="mod">
          <ac:chgData name="Melanie Nind" userId="22077ca7-e45b-4e16-ba21-7df24854ab4e" providerId="ADAL" clId="{AD9B864E-7470-4A76-94A5-65F8C4EC9A73}" dt="2022-03-01T15:02:02.265" v="3385" actId="20577"/>
          <ac:spMkLst>
            <pc:docMk/>
            <pc:sldMk cId="803038189" sldId="282"/>
            <ac:spMk id="2" creationId="{88AC8C2F-61AD-488C-B277-D7E9FD01C802}"/>
          </ac:spMkLst>
        </pc:spChg>
        <pc:spChg chg="add del">
          <ac:chgData name="Melanie Nind" userId="22077ca7-e45b-4e16-ba21-7df24854ab4e" providerId="ADAL" clId="{AD9B864E-7470-4A76-94A5-65F8C4EC9A73}" dt="2022-03-01T15:01:08.465" v="3346" actId="26606"/>
          <ac:spMkLst>
            <pc:docMk/>
            <pc:sldMk cId="803038189" sldId="282"/>
            <ac:spMk id="9" creationId="{D4771268-CB57-404A-9271-370EB28F6090}"/>
          </ac:spMkLst>
        </pc:spChg>
        <pc:spChg chg="add">
          <ac:chgData name="Melanie Nind" userId="22077ca7-e45b-4e16-ba21-7df24854ab4e" providerId="ADAL" clId="{AD9B864E-7470-4A76-94A5-65F8C4EC9A73}" dt="2022-03-01T15:01:08.465" v="3346" actId="26606"/>
          <ac:spMkLst>
            <pc:docMk/>
            <pc:sldMk cId="803038189" sldId="282"/>
            <ac:spMk id="14" creationId="{826B4A43-2A34-4B22-882C-D7552FA9C7DB}"/>
          </ac:spMkLst>
        </pc:spChg>
        <pc:spChg chg="add">
          <ac:chgData name="Melanie Nind" userId="22077ca7-e45b-4e16-ba21-7df24854ab4e" providerId="ADAL" clId="{AD9B864E-7470-4A76-94A5-65F8C4EC9A73}" dt="2022-03-01T15:01:08.465" v="3346" actId="26606"/>
          <ac:spMkLst>
            <pc:docMk/>
            <pc:sldMk cId="803038189" sldId="282"/>
            <ac:spMk id="16" creationId="{A5271697-90F1-4A23-8EF2-0179F2EAFACB}"/>
          </ac:spMkLst>
        </pc:spChg>
        <pc:spChg chg="add">
          <ac:chgData name="Melanie Nind" userId="22077ca7-e45b-4e16-ba21-7df24854ab4e" providerId="ADAL" clId="{AD9B864E-7470-4A76-94A5-65F8C4EC9A73}" dt="2022-03-01T15:01:08.465" v="3346" actId="26606"/>
          <ac:spMkLst>
            <pc:docMk/>
            <pc:sldMk cId="803038189" sldId="282"/>
            <ac:spMk id="18" creationId="{D9F5512A-48E1-4C07-B75E-3CCC517B6804}"/>
          </ac:spMkLst>
        </pc:spChg>
        <pc:spChg chg="add">
          <ac:chgData name="Melanie Nind" userId="22077ca7-e45b-4e16-ba21-7df24854ab4e" providerId="ADAL" clId="{AD9B864E-7470-4A76-94A5-65F8C4EC9A73}" dt="2022-03-01T15:01:08.465" v="3346" actId="26606"/>
          <ac:spMkLst>
            <pc:docMk/>
            <pc:sldMk cId="803038189" sldId="282"/>
            <ac:spMk id="20" creationId="{B429BAE5-B200-4FC0-BBC1-8D7C57D1D9F4}"/>
          </ac:spMkLst>
        </pc:spChg>
        <pc:grpChg chg="add">
          <ac:chgData name="Melanie Nind" userId="22077ca7-e45b-4e16-ba21-7df24854ab4e" providerId="ADAL" clId="{AD9B864E-7470-4A76-94A5-65F8C4EC9A73}" dt="2022-03-01T15:01:08.465" v="3346" actId="26606"/>
          <ac:grpSpMkLst>
            <pc:docMk/>
            <pc:sldMk cId="803038189" sldId="282"/>
            <ac:grpSpMk id="22" creationId="{A9644633-5AE1-44D6-8F5F-6376DDA130CD}"/>
          </ac:grpSpMkLst>
        </pc:grpChg>
        <pc:picChg chg="add mod">
          <ac:chgData name="Melanie Nind" userId="22077ca7-e45b-4e16-ba21-7df24854ab4e" providerId="ADAL" clId="{AD9B864E-7470-4A76-94A5-65F8C4EC9A73}" dt="2022-03-01T15:01:08.465" v="3346" actId="26606"/>
          <ac:picMkLst>
            <pc:docMk/>
            <pc:sldMk cId="803038189" sldId="282"/>
            <ac:picMk id="4" creationId="{8B4E8916-8390-4B10-9262-BEAF1815AF14}"/>
          </ac:picMkLst>
        </pc:picChg>
      </pc:sldChg>
      <pc:sldChg chg="addSp delSp modSp new del mod setBg">
        <pc:chgData name="Melanie Nind" userId="22077ca7-e45b-4e16-ba21-7df24854ab4e" providerId="ADAL" clId="{AD9B864E-7470-4A76-94A5-65F8C4EC9A73}" dt="2022-03-11T08:36:48.964" v="5574" actId="47"/>
        <pc:sldMkLst>
          <pc:docMk/>
          <pc:sldMk cId="2105117254" sldId="283"/>
        </pc:sldMkLst>
        <pc:spChg chg="mod">
          <ac:chgData name="Melanie Nind" userId="22077ca7-e45b-4e16-ba21-7df24854ab4e" providerId="ADAL" clId="{AD9B864E-7470-4A76-94A5-65F8C4EC9A73}" dt="2022-03-01T15:08:07.143" v="3732" actId="26606"/>
          <ac:spMkLst>
            <pc:docMk/>
            <pc:sldMk cId="2105117254" sldId="283"/>
            <ac:spMk id="2" creationId="{9CE5D4EC-2383-46E5-8CFC-DAE9D6B31D00}"/>
          </ac:spMkLst>
        </pc:spChg>
        <pc:spChg chg="add del mod">
          <ac:chgData name="Melanie Nind" userId="22077ca7-e45b-4e16-ba21-7df24854ab4e" providerId="ADAL" clId="{AD9B864E-7470-4A76-94A5-65F8C4EC9A73}" dt="2022-03-01T15:08:07.143" v="3732" actId="26606"/>
          <ac:spMkLst>
            <pc:docMk/>
            <pc:sldMk cId="2105117254" sldId="283"/>
            <ac:spMk id="3" creationId="{ECB08BF6-13D7-46FA-9343-82C2DC4DBFD9}"/>
          </ac:spMkLst>
        </pc:spChg>
        <pc:spChg chg="add del">
          <ac:chgData name="Melanie Nind" userId="22077ca7-e45b-4e16-ba21-7df24854ab4e" providerId="ADAL" clId="{AD9B864E-7470-4A76-94A5-65F8C4EC9A73}" dt="2022-03-01T15:08:07.143" v="3731" actId="26606"/>
          <ac:spMkLst>
            <pc:docMk/>
            <pc:sldMk cId="2105117254" sldId="283"/>
            <ac:spMk id="10" creationId="{D335A262-7106-4571-BE09-CFA60A9DB0FF}"/>
          </ac:spMkLst>
        </pc:spChg>
        <pc:spChg chg="add del">
          <ac:chgData name="Melanie Nind" userId="22077ca7-e45b-4e16-ba21-7df24854ab4e" providerId="ADAL" clId="{AD9B864E-7470-4A76-94A5-65F8C4EC9A73}" dt="2022-03-01T15:08:07.143" v="3731" actId="26606"/>
          <ac:spMkLst>
            <pc:docMk/>
            <pc:sldMk cId="2105117254" sldId="283"/>
            <ac:spMk id="12" creationId="{7A6F043C-2A2A-4ECE-99FC-9670FAF956C5}"/>
          </ac:spMkLst>
        </pc:spChg>
        <pc:spChg chg="add del">
          <ac:chgData name="Melanie Nind" userId="22077ca7-e45b-4e16-ba21-7df24854ab4e" providerId="ADAL" clId="{AD9B864E-7470-4A76-94A5-65F8C4EC9A73}" dt="2022-03-01T15:08:07.143" v="3731" actId="26606"/>
          <ac:spMkLst>
            <pc:docMk/>
            <pc:sldMk cId="2105117254" sldId="283"/>
            <ac:spMk id="14" creationId="{046FE5A8-8C9A-4D97-A7C4-214929653ACC}"/>
          </ac:spMkLst>
        </pc:spChg>
        <pc:spChg chg="add del">
          <ac:chgData name="Melanie Nind" userId="22077ca7-e45b-4e16-ba21-7df24854ab4e" providerId="ADAL" clId="{AD9B864E-7470-4A76-94A5-65F8C4EC9A73}" dt="2022-03-01T15:08:07.143" v="3731" actId="26606"/>
          <ac:spMkLst>
            <pc:docMk/>
            <pc:sldMk cId="2105117254" sldId="283"/>
            <ac:spMk id="16" creationId="{B6297F2B-78AD-4022-83A4-78FC55E1136B}"/>
          </ac:spMkLst>
        </pc:spChg>
        <pc:spChg chg="add">
          <ac:chgData name="Melanie Nind" userId="22077ca7-e45b-4e16-ba21-7df24854ab4e" providerId="ADAL" clId="{AD9B864E-7470-4A76-94A5-65F8C4EC9A73}" dt="2022-03-01T15:08:07.143" v="3732" actId="26606"/>
          <ac:spMkLst>
            <pc:docMk/>
            <pc:sldMk cId="2105117254" sldId="283"/>
            <ac:spMk id="18" creationId="{23A58148-D452-4F6F-A2FE-EED968DE1970}"/>
          </ac:spMkLst>
        </pc:spChg>
        <pc:spChg chg="add">
          <ac:chgData name="Melanie Nind" userId="22077ca7-e45b-4e16-ba21-7df24854ab4e" providerId="ADAL" clId="{AD9B864E-7470-4A76-94A5-65F8C4EC9A73}" dt="2022-03-01T15:08:07.143" v="3732" actId="26606"/>
          <ac:spMkLst>
            <pc:docMk/>
            <pc:sldMk cId="2105117254" sldId="283"/>
            <ac:spMk id="19" creationId="{ECB08BF6-13D7-46FA-9343-82C2DC4DBFD9}"/>
          </ac:spMkLst>
        </pc:spChg>
        <pc:graphicFrameChg chg="add del">
          <ac:chgData name="Melanie Nind" userId="22077ca7-e45b-4e16-ba21-7df24854ab4e" providerId="ADAL" clId="{AD9B864E-7470-4A76-94A5-65F8C4EC9A73}" dt="2022-03-01T15:08:07.143" v="3731" actId="26606"/>
          <ac:graphicFrameMkLst>
            <pc:docMk/>
            <pc:sldMk cId="2105117254" sldId="283"/>
            <ac:graphicFrameMk id="5" creationId="{01AB6F43-3144-41E3-8B53-FC3720E14CB5}"/>
          </ac:graphicFrameMkLst>
        </pc:graphicFrameChg>
        <pc:picChg chg="add del">
          <ac:chgData name="Melanie Nind" userId="22077ca7-e45b-4e16-ba21-7df24854ab4e" providerId="ADAL" clId="{AD9B864E-7470-4A76-94A5-65F8C4EC9A73}" dt="2022-03-01T15:08:07.143" v="3731" actId="26606"/>
          <ac:picMkLst>
            <pc:docMk/>
            <pc:sldMk cId="2105117254" sldId="283"/>
            <ac:picMk id="6" creationId="{93706233-67B4-4E1F-ABD7-40814863A28F}"/>
          </ac:picMkLst>
        </pc:picChg>
        <pc:picChg chg="add">
          <ac:chgData name="Melanie Nind" userId="22077ca7-e45b-4e16-ba21-7df24854ab4e" providerId="ADAL" clId="{AD9B864E-7470-4A76-94A5-65F8C4EC9A73}" dt="2022-03-01T15:08:07.143" v="3732" actId="26606"/>
          <ac:picMkLst>
            <pc:docMk/>
            <pc:sldMk cId="2105117254" sldId="283"/>
            <ac:picMk id="7" creationId="{446835D2-D033-4B8B-956D-A287B356EADD}"/>
          </ac:picMkLst>
        </pc:picChg>
      </pc:sldChg>
      <pc:sldChg chg="addSp modSp new mod setBg">
        <pc:chgData name="Melanie Nind" userId="22077ca7-e45b-4e16-ba21-7df24854ab4e" providerId="ADAL" clId="{AD9B864E-7470-4A76-94A5-65F8C4EC9A73}" dt="2022-03-11T08:27:36.893" v="5309" actId="207"/>
        <pc:sldMkLst>
          <pc:docMk/>
          <pc:sldMk cId="3202993737" sldId="284"/>
        </pc:sldMkLst>
        <pc:spChg chg="mod">
          <ac:chgData name="Melanie Nind" userId="22077ca7-e45b-4e16-ba21-7df24854ab4e" providerId="ADAL" clId="{AD9B864E-7470-4A76-94A5-65F8C4EC9A73}" dt="2022-03-11T08:27:36.893" v="5309" actId="207"/>
          <ac:spMkLst>
            <pc:docMk/>
            <pc:sldMk cId="3202993737" sldId="284"/>
            <ac:spMk id="2" creationId="{131DCD6B-3B16-479F-98E2-EC9310C7C7CF}"/>
          </ac:spMkLst>
        </pc:spChg>
        <pc:spChg chg="mod ord">
          <ac:chgData name="Melanie Nind" userId="22077ca7-e45b-4e16-ba21-7df24854ab4e" providerId="ADAL" clId="{AD9B864E-7470-4A76-94A5-65F8C4EC9A73}" dt="2022-03-11T08:02:02.630" v="5191" actId="1076"/>
          <ac:spMkLst>
            <pc:docMk/>
            <pc:sldMk cId="3202993737" sldId="284"/>
            <ac:spMk id="3" creationId="{FC43EB5F-28B7-4BF7-B503-8DA0DDD94459}"/>
          </ac:spMkLst>
        </pc:spChg>
        <pc:spChg chg="add mod">
          <ac:chgData name="Melanie Nind" userId="22077ca7-e45b-4e16-ba21-7df24854ab4e" providerId="ADAL" clId="{AD9B864E-7470-4A76-94A5-65F8C4EC9A73}" dt="2022-03-11T08:01:45.788" v="5190" actId="1076"/>
          <ac:spMkLst>
            <pc:docMk/>
            <pc:sldMk cId="3202993737" sldId="284"/>
            <ac:spMk id="5" creationId="{BB35ABDF-E02E-4892-8117-5159C1E4A959}"/>
          </ac:spMkLst>
        </pc:spChg>
        <pc:spChg chg="add">
          <ac:chgData name="Melanie Nind" userId="22077ca7-e45b-4e16-ba21-7df24854ab4e" providerId="ADAL" clId="{AD9B864E-7470-4A76-94A5-65F8C4EC9A73}" dt="2022-03-11T07:18:02.573" v="3940" actId="26606"/>
          <ac:spMkLst>
            <pc:docMk/>
            <pc:sldMk cId="3202993737" sldId="284"/>
            <ac:spMk id="9" creationId="{66E48AFA-8884-4F68-A44F-D2C1E8609C5A}"/>
          </ac:spMkLst>
        </pc:spChg>
        <pc:spChg chg="add">
          <ac:chgData name="Melanie Nind" userId="22077ca7-e45b-4e16-ba21-7df24854ab4e" providerId="ADAL" clId="{AD9B864E-7470-4A76-94A5-65F8C4EC9A73}" dt="2022-03-11T07:18:02.573" v="3940" actId="26606"/>
          <ac:spMkLst>
            <pc:docMk/>
            <pc:sldMk cId="3202993737" sldId="284"/>
            <ac:spMk id="11" creationId="{969D19A6-08CB-498C-93EC-3FFB021FC68A}"/>
          </ac:spMkLst>
        </pc:spChg>
        <pc:picChg chg="add mod">
          <ac:chgData name="Melanie Nind" userId="22077ca7-e45b-4e16-ba21-7df24854ab4e" providerId="ADAL" clId="{AD9B864E-7470-4A76-94A5-65F8C4EC9A73}" dt="2022-03-11T07:18:02.573" v="3940" actId="26606"/>
          <ac:picMkLst>
            <pc:docMk/>
            <pc:sldMk cId="3202993737" sldId="284"/>
            <ac:picMk id="4" creationId="{5CBFF9BE-99AE-4AF1-AF73-E60AF3C0CBFF}"/>
          </ac:picMkLst>
        </pc:picChg>
      </pc:sldChg>
      <pc:sldChg chg="addSp delSp modSp new mod setBg">
        <pc:chgData name="Melanie Nind" userId="22077ca7-e45b-4e16-ba21-7df24854ab4e" providerId="ADAL" clId="{AD9B864E-7470-4A76-94A5-65F8C4EC9A73}" dt="2022-03-11T07:37:34.238" v="4617" actId="20577"/>
        <pc:sldMkLst>
          <pc:docMk/>
          <pc:sldMk cId="1902896550" sldId="285"/>
        </pc:sldMkLst>
        <pc:spChg chg="mod">
          <ac:chgData name="Melanie Nind" userId="22077ca7-e45b-4e16-ba21-7df24854ab4e" providerId="ADAL" clId="{AD9B864E-7470-4A76-94A5-65F8C4EC9A73}" dt="2022-03-11T07:37:34.238" v="4617" actId="20577"/>
          <ac:spMkLst>
            <pc:docMk/>
            <pc:sldMk cId="1902896550" sldId="285"/>
            <ac:spMk id="2" creationId="{5493CE00-EDE4-41A0-91A8-1DFC48D222DC}"/>
          </ac:spMkLst>
        </pc:spChg>
        <pc:spChg chg="del">
          <ac:chgData name="Melanie Nind" userId="22077ca7-e45b-4e16-ba21-7df24854ab4e" providerId="ADAL" clId="{AD9B864E-7470-4A76-94A5-65F8C4EC9A73}" dt="2022-03-11T07:18:53.983" v="3942"/>
          <ac:spMkLst>
            <pc:docMk/>
            <pc:sldMk cId="1902896550" sldId="285"/>
            <ac:spMk id="3" creationId="{EAA53FC4-B0B9-42A9-883E-CC35FD67E018}"/>
          </ac:spMkLst>
        </pc:spChg>
        <pc:spChg chg="add mod ord">
          <ac:chgData name="Melanie Nind" userId="22077ca7-e45b-4e16-ba21-7df24854ab4e" providerId="ADAL" clId="{AD9B864E-7470-4A76-94A5-65F8C4EC9A73}" dt="2022-03-11T07:37:16.821" v="4614" actId="20577"/>
          <ac:spMkLst>
            <pc:docMk/>
            <pc:sldMk cId="1902896550" sldId="285"/>
            <ac:spMk id="6" creationId="{CAB760D5-417F-416E-9EF0-1991D08073D1}"/>
          </ac:spMkLst>
        </pc:spChg>
        <pc:spChg chg="add">
          <ac:chgData name="Melanie Nind" userId="22077ca7-e45b-4e16-ba21-7df24854ab4e" providerId="ADAL" clId="{AD9B864E-7470-4A76-94A5-65F8C4EC9A73}" dt="2022-03-11T07:22:38.865" v="4072" actId="26606"/>
          <ac:spMkLst>
            <pc:docMk/>
            <pc:sldMk cId="1902896550" sldId="285"/>
            <ac:spMk id="12" creationId="{66E48AFA-8884-4F68-A44F-D2C1E8609C5A}"/>
          </ac:spMkLst>
        </pc:spChg>
        <pc:spChg chg="add">
          <ac:chgData name="Melanie Nind" userId="22077ca7-e45b-4e16-ba21-7df24854ab4e" providerId="ADAL" clId="{AD9B864E-7470-4A76-94A5-65F8C4EC9A73}" dt="2022-03-11T07:22:38.865" v="4072" actId="26606"/>
          <ac:spMkLst>
            <pc:docMk/>
            <pc:sldMk cId="1902896550" sldId="285"/>
            <ac:spMk id="14" creationId="{969D19A6-08CB-498C-93EC-3FFB021FC68A}"/>
          </ac:spMkLst>
        </pc:spChg>
        <pc:picChg chg="add del mod">
          <ac:chgData name="Melanie Nind" userId="22077ca7-e45b-4e16-ba21-7df24854ab4e" providerId="ADAL" clId="{AD9B864E-7470-4A76-94A5-65F8C4EC9A73}" dt="2022-03-11T07:19:25.120" v="3951" actId="478"/>
          <ac:picMkLst>
            <pc:docMk/>
            <pc:sldMk cId="1902896550" sldId="285"/>
            <ac:picMk id="4" creationId="{6FA9192C-DC3C-4D58-8B5F-733A231CA3E2}"/>
          </ac:picMkLst>
        </pc:picChg>
        <pc:picChg chg="add mod">
          <ac:chgData name="Melanie Nind" userId="22077ca7-e45b-4e16-ba21-7df24854ab4e" providerId="ADAL" clId="{AD9B864E-7470-4A76-94A5-65F8C4EC9A73}" dt="2022-03-11T07:22:38.865" v="4072" actId="26606"/>
          <ac:picMkLst>
            <pc:docMk/>
            <pc:sldMk cId="1902896550" sldId="285"/>
            <ac:picMk id="7" creationId="{3E90E12D-3523-420B-BE7F-25AFA4542A21}"/>
          </ac:picMkLst>
        </pc:picChg>
      </pc:sldChg>
      <pc:sldChg chg="addSp modSp new mod setBg">
        <pc:chgData name="Melanie Nind" userId="22077ca7-e45b-4e16-ba21-7df24854ab4e" providerId="ADAL" clId="{AD9B864E-7470-4A76-94A5-65F8C4EC9A73}" dt="2022-03-11T07:37:50.586" v="4621" actId="1076"/>
        <pc:sldMkLst>
          <pc:docMk/>
          <pc:sldMk cId="3251547756" sldId="286"/>
        </pc:sldMkLst>
        <pc:spChg chg="mod">
          <ac:chgData name="Melanie Nind" userId="22077ca7-e45b-4e16-ba21-7df24854ab4e" providerId="ADAL" clId="{AD9B864E-7470-4A76-94A5-65F8C4EC9A73}" dt="2022-03-11T07:37:50.586" v="4621" actId="1076"/>
          <ac:spMkLst>
            <pc:docMk/>
            <pc:sldMk cId="3251547756" sldId="286"/>
            <ac:spMk id="2" creationId="{669AB69B-3086-4424-B84D-2DABF41F8934}"/>
          </ac:spMkLst>
        </pc:spChg>
        <pc:spChg chg="mod ord">
          <ac:chgData name="Melanie Nind" userId="22077ca7-e45b-4e16-ba21-7df24854ab4e" providerId="ADAL" clId="{AD9B864E-7470-4A76-94A5-65F8C4EC9A73}" dt="2022-03-11T07:25:48.961" v="4253" actId="1076"/>
          <ac:spMkLst>
            <pc:docMk/>
            <pc:sldMk cId="3251547756" sldId="286"/>
            <ac:spMk id="3" creationId="{E46937D7-7D6D-4333-955C-3CE831534D78}"/>
          </ac:spMkLst>
        </pc:spChg>
        <pc:spChg chg="add">
          <ac:chgData name="Melanie Nind" userId="22077ca7-e45b-4e16-ba21-7df24854ab4e" providerId="ADAL" clId="{AD9B864E-7470-4A76-94A5-65F8C4EC9A73}" dt="2022-03-11T07:25:12.897" v="4249" actId="26606"/>
          <ac:spMkLst>
            <pc:docMk/>
            <pc:sldMk cId="3251547756" sldId="286"/>
            <ac:spMk id="9" creationId="{66E48AFA-8884-4F68-A44F-D2C1E8609C5A}"/>
          </ac:spMkLst>
        </pc:spChg>
        <pc:spChg chg="add">
          <ac:chgData name="Melanie Nind" userId="22077ca7-e45b-4e16-ba21-7df24854ab4e" providerId="ADAL" clId="{AD9B864E-7470-4A76-94A5-65F8C4EC9A73}" dt="2022-03-11T07:25:12.897" v="4249" actId="26606"/>
          <ac:spMkLst>
            <pc:docMk/>
            <pc:sldMk cId="3251547756" sldId="286"/>
            <ac:spMk id="11" creationId="{969D19A6-08CB-498C-93EC-3FFB021FC68A}"/>
          </ac:spMkLst>
        </pc:spChg>
        <pc:picChg chg="add mod">
          <ac:chgData name="Melanie Nind" userId="22077ca7-e45b-4e16-ba21-7df24854ab4e" providerId="ADAL" clId="{AD9B864E-7470-4A76-94A5-65F8C4EC9A73}" dt="2022-03-11T07:25:12.897" v="4249" actId="26606"/>
          <ac:picMkLst>
            <pc:docMk/>
            <pc:sldMk cId="3251547756" sldId="286"/>
            <ac:picMk id="4" creationId="{522AD221-339D-47EF-ADAC-B35098293926}"/>
          </ac:picMkLst>
        </pc:picChg>
      </pc:sldChg>
      <pc:sldChg chg="addSp delSp modSp new mod modClrScheme chgLayout">
        <pc:chgData name="Melanie Nind" userId="22077ca7-e45b-4e16-ba21-7df24854ab4e" providerId="ADAL" clId="{AD9B864E-7470-4A76-94A5-65F8C4EC9A73}" dt="2022-03-11T07:34:35.111" v="4598" actId="207"/>
        <pc:sldMkLst>
          <pc:docMk/>
          <pc:sldMk cId="2425632273" sldId="287"/>
        </pc:sldMkLst>
        <pc:spChg chg="del mod ord">
          <ac:chgData name="Melanie Nind" userId="22077ca7-e45b-4e16-ba21-7df24854ab4e" providerId="ADAL" clId="{AD9B864E-7470-4A76-94A5-65F8C4EC9A73}" dt="2022-03-11T07:26:40.960" v="4255" actId="700"/>
          <ac:spMkLst>
            <pc:docMk/>
            <pc:sldMk cId="2425632273" sldId="287"/>
            <ac:spMk id="2" creationId="{597D5899-C9FC-448B-88C9-D510E76660D1}"/>
          </ac:spMkLst>
        </pc:spChg>
        <pc:spChg chg="del mod ord">
          <ac:chgData name="Melanie Nind" userId="22077ca7-e45b-4e16-ba21-7df24854ab4e" providerId="ADAL" clId="{AD9B864E-7470-4A76-94A5-65F8C4EC9A73}" dt="2022-03-11T07:26:40.960" v="4255" actId="700"/>
          <ac:spMkLst>
            <pc:docMk/>
            <pc:sldMk cId="2425632273" sldId="287"/>
            <ac:spMk id="3" creationId="{D830481E-00B4-4CFE-8B1A-0F36CEC4B546}"/>
          </ac:spMkLst>
        </pc:spChg>
        <pc:spChg chg="add mod ord">
          <ac:chgData name="Melanie Nind" userId="22077ca7-e45b-4e16-ba21-7df24854ab4e" providerId="ADAL" clId="{AD9B864E-7470-4A76-94A5-65F8C4EC9A73}" dt="2022-03-11T07:34:10.648" v="4596" actId="20577"/>
          <ac:spMkLst>
            <pc:docMk/>
            <pc:sldMk cId="2425632273" sldId="287"/>
            <ac:spMk id="4" creationId="{896D6752-A9C9-4C41-8683-AB15D5B8FDA3}"/>
          </ac:spMkLst>
        </pc:spChg>
        <pc:spChg chg="add mod ord">
          <ac:chgData name="Melanie Nind" userId="22077ca7-e45b-4e16-ba21-7df24854ab4e" providerId="ADAL" clId="{AD9B864E-7470-4A76-94A5-65F8C4EC9A73}" dt="2022-03-11T07:34:28.844" v="4597" actId="207"/>
          <ac:spMkLst>
            <pc:docMk/>
            <pc:sldMk cId="2425632273" sldId="287"/>
            <ac:spMk id="5" creationId="{8EE196CF-30D1-443D-9629-1F41D0AFD8BE}"/>
          </ac:spMkLst>
        </pc:spChg>
        <pc:spChg chg="add mod ord">
          <ac:chgData name="Melanie Nind" userId="22077ca7-e45b-4e16-ba21-7df24854ab4e" providerId="ADAL" clId="{AD9B864E-7470-4A76-94A5-65F8C4EC9A73}" dt="2022-03-11T07:34:35.111" v="4598" actId="207"/>
          <ac:spMkLst>
            <pc:docMk/>
            <pc:sldMk cId="2425632273" sldId="287"/>
            <ac:spMk id="6" creationId="{E29C794C-2B83-41E9-83CC-72EDADEC44D6}"/>
          </ac:spMkLst>
        </pc:spChg>
        <pc:picChg chg="add del mod">
          <ac:chgData name="Melanie Nind" userId="22077ca7-e45b-4e16-ba21-7df24854ab4e" providerId="ADAL" clId="{AD9B864E-7470-4A76-94A5-65F8C4EC9A73}" dt="2022-03-11T07:32:04.540" v="4570" actId="478"/>
          <ac:picMkLst>
            <pc:docMk/>
            <pc:sldMk cId="2425632273" sldId="287"/>
            <ac:picMk id="7" creationId="{7B7B2700-CA86-4686-91E6-92DD9DCE3B20}"/>
          </ac:picMkLst>
        </pc:picChg>
        <pc:picChg chg="add mod">
          <ac:chgData name="Melanie Nind" userId="22077ca7-e45b-4e16-ba21-7df24854ab4e" providerId="ADAL" clId="{AD9B864E-7470-4A76-94A5-65F8C4EC9A73}" dt="2022-03-11T07:33:59.684" v="4577" actId="14100"/>
          <ac:picMkLst>
            <pc:docMk/>
            <pc:sldMk cId="2425632273" sldId="287"/>
            <ac:picMk id="9" creationId="{6B2215EA-A149-45E2-A86E-08FE79219091}"/>
          </ac:picMkLst>
        </pc:picChg>
      </pc:sldChg>
      <pc:sldChg chg="del">
        <pc:chgData name="Melanie Nind" userId="22077ca7-e45b-4e16-ba21-7df24854ab4e" providerId="ADAL" clId="{AD9B864E-7470-4A76-94A5-65F8C4EC9A73}" dt="2022-03-01T08:08:44.763" v="242" actId="47"/>
        <pc:sldMkLst>
          <pc:docMk/>
          <pc:sldMk cId="4136776845" sldId="287"/>
        </pc:sldMkLst>
      </pc:sldChg>
      <pc:sldChg chg="addSp delSp modSp new mod setBg setClrOvrMap">
        <pc:chgData name="Melanie Nind" userId="22077ca7-e45b-4e16-ba21-7df24854ab4e" providerId="ADAL" clId="{AD9B864E-7470-4A76-94A5-65F8C4EC9A73}" dt="2022-03-11T08:34:43.230" v="5573" actId="1076"/>
        <pc:sldMkLst>
          <pc:docMk/>
          <pc:sldMk cId="750009052" sldId="288"/>
        </pc:sldMkLst>
        <pc:spChg chg="mod">
          <ac:chgData name="Melanie Nind" userId="22077ca7-e45b-4e16-ba21-7df24854ab4e" providerId="ADAL" clId="{AD9B864E-7470-4A76-94A5-65F8C4EC9A73}" dt="2022-03-11T08:34:33.241" v="5570" actId="14100"/>
          <ac:spMkLst>
            <pc:docMk/>
            <pc:sldMk cId="750009052" sldId="288"/>
            <ac:spMk id="2" creationId="{AAD9C1B4-FB23-47CF-8557-7BE61B75B047}"/>
          </ac:spMkLst>
        </pc:spChg>
        <pc:spChg chg="add del mod ord">
          <ac:chgData name="Melanie Nind" userId="22077ca7-e45b-4e16-ba21-7df24854ab4e" providerId="ADAL" clId="{AD9B864E-7470-4A76-94A5-65F8C4EC9A73}" dt="2022-03-11T08:34:43.230" v="5573" actId="1076"/>
          <ac:spMkLst>
            <pc:docMk/>
            <pc:sldMk cId="750009052" sldId="288"/>
            <ac:spMk id="3" creationId="{9B82AEBF-72E6-4AE5-AAC0-976F8481CD48}"/>
          </ac:spMkLst>
        </pc:spChg>
        <pc:spChg chg="add del">
          <ac:chgData name="Melanie Nind" userId="22077ca7-e45b-4e16-ba21-7df24854ab4e" providerId="ADAL" clId="{AD9B864E-7470-4A76-94A5-65F8C4EC9A73}" dt="2022-03-11T07:41:32.666" v="4654" actId="26606"/>
          <ac:spMkLst>
            <pc:docMk/>
            <pc:sldMk cId="750009052" sldId="288"/>
            <ac:spMk id="9" creationId="{0671A8AE-40A1-4631-A6B8-581AFF065482}"/>
          </ac:spMkLst>
        </pc:spChg>
        <pc:spChg chg="add del">
          <ac:chgData name="Melanie Nind" userId="22077ca7-e45b-4e16-ba21-7df24854ab4e" providerId="ADAL" clId="{AD9B864E-7470-4A76-94A5-65F8C4EC9A73}" dt="2022-03-11T07:41:32.666" v="4654" actId="26606"/>
          <ac:spMkLst>
            <pc:docMk/>
            <pc:sldMk cId="750009052" sldId="288"/>
            <ac:spMk id="11" creationId="{AB58EF07-17C2-48CF-ABB0-EEF1F17CB8F0}"/>
          </ac:spMkLst>
        </pc:spChg>
        <pc:spChg chg="add del">
          <ac:chgData name="Melanie Nind" userId="22077ca7-e45b-4e16-ba21-7df24854ab4e" providerId="ADAL" clId="{AD9B864E-7470-4A76-94A5-65F8C4EC9A73}" dt="2022-03-11T08:33:35.667" v="5558" actId="26606"/>
          <ac:spMkLst>
            <pc:docMk/>
            <pc:sldMk cId="750009052" sldId="288"/>
            <ac:spMk id="12" creationId="{6EFFF4A2-EB01-4738-9824-8D9A72A51BB9}"/>
          </ac:spMkLst>
        </pc:spChg>
        <pc:spChg chg="add del">
          <ac:chgData name="Melanie Nind" userId="22077ca7-e45b-4e16-ba21-7df24854ab4e" providerId="ADAL" clId="{AD9B864E-7470-4A76-94A5-65F8C4EC9A73}" dt="2022-03-11T07:41:32.666" v="4654" actId="26606"/>
          <ac:spMkLst>
            <pc:docMk/>
            <pc:sldMk cId="750009052" sldId="288"/>
            <ac:spMk id="13" creationId="{AF2F604E-43BE-4DC3-B983-E071523364F8}"/>
          </ac:spMkLst>
        </pc:spChg>
        <pc:spChg chg="add del">
          <ac:chgData name="Melanie Nind" userId="22077ca7-e45b-4e16-ba21-7df24854ab4e" providerId="ADAL" clId="{AD9B864E-7470-4A76-94A5-65F8C4EC9A73}" dt="2022-03-11T07:41:32.666" v="4654" actId="26606"/>
          <ac:spMkLst>
            <pc:docMk/>
            <pc:sldMk cId="750009052" sldId="288"/>
            <ac:spMk id="15" creationId="{08C9B587-E65E-4B52-B37C-ABEBB6E87928}"/>
          </ac:spMkLst>
        </pc:spChg>
        <pc:spChg chg="add">
          <ac:chgData name="Melanie Nind" userId="22077ca7-e45b-4e16-ba21-7df24854ab4e" providerId="ADAL" clId="{AD9B864E-7470-4A76-94A5-65F8C4EC9A73}" dt="2022-03-11T08:33:35.667" v="5558" actId="26606"/>
          <ac:spMkLst>
            <pc:docMk/>
            <pc:sldMk cId="750009052" sldId="288"/>
            <ac:spMk id="24" creationId="{8B3A2D1A-45FC-4F95-B150-1C13EF2F6D09}"/>
          </ac:spMkLst>
        </pc:spChg>
        <pc:spChg chg="add">
          <ac:chgData name="Melanie Nind" userId="22077ca7-e45b-4e16-ba21-7df24854ab4e" providerId="ADAL" clId="{AD9B864E-7470-4A76-94A5-65F8C4EC9A73}" dt="2022-03-11T08:33:35.667" v="5558" actId="26606"/>
          <ac:spMkLst>
            <pc:docMk/>
            <pc:sldMk cId="750009052" sldId="288"/>
            <ac:spMk id="26" creationId="{39C3C864-C625-4883-B868-9A4C470F4DD5}"/>
          </ac:spMkLst>
        </pc:spChg>
        <pc:grpChg chg="add del">
          <ac:chgData name="Melanie Nind" userId="22077ca7-e45b-4e16-ba21-7df24854ab4e" providerId="ADAL" clId="{AD9B864E-7470-4A76-94A5-65F8C4EC9A73}" dt="2022-03-11T08:33:35.667" v="5558" actId="26606"/>
          <ac:grpSpMkLst>
            <pc:docMk/>
            <pc:sldMk cId="750009052" sldId="288"/>
            <ac:grpSpMk id="17" creationId="{D4469D90-62FA-49B2-981E-5305361D5A58}"/>
          </ac:grpSpMkLst>
        </pc:grpChg>
        <pc:picChg chg="add del">
          <ac:chgData name="Melanie Nind" userId="22077ca7-e45b-4e16-ba21-7df24854ab4e" providerId="ADAL" clId="{AD9B864E-7470-4A76-94A5-65F8C4EC9A73}" dt="2022-03-11T07:41:32.666" v="4654" actId="26606"/>
          <ac:picMkLst>
            <pc:docMk/>
            <pc:sldMk cId="750009052" sldId="288"/>
            <ac:picMk id="5" creationId="{05F113B7-978C-43EB-AD91-0068C06897C5}"/>
          </ac:picMkLst>
        </pc:picChg>
        <pc:picChg chg="add mod">
          <ac:chgData name="Melanie Nind" userId="22077ca7-e45b-4e16-ba21-7df24854ab4e" providerId="ADAL" clId="{AD9B864E-7470-4A76-94A5-65F8C4EC9A73}" dt="2022-03-11T08:33:35.667" v="5558" actId="26606"/>
          <ac:picMkLst>
            <pc:docMk/>
            <pc:sldMk cId="750009052" sldId="288"/>
            <ac:picMk id="10" creationId="{2F01E9E3-0DD3-4691-B061-F1F250F7EFF6}"/>
          </ac:picMkLst>
        </pc:picChg>
      </pc:sldChg>
      <pc:sldChg chg="delSp modSp add ord">
        <pc:chgData name="Melanie Nind" userId="22077ca7-e45b-4e16-ba21-7df24854ab4e" providerId="ADAL" clId="{AD9B864E-7470-4A76-94A5-65F8C4EC9A73}" dt="2022-03-11T07:46:34.253" v="4713" actId="113"/>
        <pc:sldMkLst>
          <pc:docMk/>
          <pc:sldMk cId="1459968392" sldId="289"/>
        </pc:sldMkLst>
        <pc:spChg chg="mod">
          <ac:chgData name="Melanie Nind" userId="22077ca7-e45b-4e16-ba21-7df24854ab4e" providerId="ADAL" clId="{AD9B864E-7470-4A76-94A5-65F8C4EC9A73}" dt="2022-03-11T07:46:34.253" v="4713" actId="113"/>
          <ac:spMkLst>
            <pc:docMk/>
            <pc:sldMk cId="1459968392" sldId="289"/>
            <ac:spMk id="2" creationId="{00000000-0000-0000-0000-000000000000}"/>
          </ac:spMkLst>
        </pc:spChg>
        <pc:spChg chg="del mod">
          <ac:chgData name="Melanie Nind" userId="22077ca7-e45b-4e16-ba21-7df24854ab4e" providerId="ADAL" clId="{AD9B864E-7470-4A76-94A5-65F8C4EC9A73}" dt="2022-03-11T07:45:40.627" v="4689" actId="478"/>
          <ac:spMkLst>
            <pc:docMk/>
            <pc:sldMk cId="1459968392" sldId="289"/>
            <ac:spMk id="4" creationId="{33E1F7F4-6F48-4E8C-9CD1-A762C7ACDDDD}"/>
          </ac:spMkLst>
        </pc:spChg>
      </pc:sldChg>
      <pc:sldChg chg="modSp add mod">
        <pc:chgData name="Melanie Nind" userId="22077ca7-e45b-4e16-ba21-7df24854ab4e" providerId="ADAL" clId="{AD9B864E-7470-4A76-94A5-65F8C4EC9A73}" dt="2022-03-11T07:56:33.809" v="5123" actId="14100"/>
        <pc:sldMkLst>
          <pc:docMk/>
          <pc:sldMk cId="325086895" sldId="290"/>
        </pc:sldMkLst>
        <pc:spChg chg="mod">
          <ac:chgData name="Melanie Nind" userId="22077ca7-e45b-4e16-ba21-7df24854ab4e" providerId="ADAL" clId="{AD9B864E-7470-4A76-94A5-65F8C4EC9A73}" dt="2022-03-11T07:55:41.099" v="5095" actId="1076"/>
          <ac:spMkLst>
            <pc:docMk/>
            <pc:sldMk cId="325086895" sldId="290"/>
            <ac:spMk id="2" creationId="{F9549D7B-75EB-4578-B933-9D89CAE08B50}"/>
          </ac:spMkLst>
        </pc:spChg>
        <pc:spChg chg="mod">
          <ac:chgData name="Melanie Nind" userId="22077ca7-e45b-4e16-ba21-7df24854ab4e" providerId="ADAL" clId="{AD9B864E-7470-4A76-94A5-65F8C4EC9A73}" dt="2022-03-11T07:56:33.809" v="5123" actId="14100"/>
          <ac:spMkLst>
            <pc:docMk/>
            <pc:sldMk cId="325086895" sldId="290"/>
            <ac:spMk id="3" creationId="{6380D617-D442-473F-8B1A-B26BF4F4C6A1}"/>
          </ac:spMkLst>
        </pc:spChg>
        <pc:spChg chg="mod">
          <ac:chgData name="Melanie Nind" userId="22077ca7-e45b-4e16-ba21-7df24854ab4e" providerId="ADAL" clId="{AD9B864E-7470-4A76-94A5-65F8C4EC9A73}" dt="2022-03-11T07:55:50.968" v="5097" actId="1076"/>
          <ac:spMkLst>
            <pc:docMk/>
            <pc:sldMk cId="325086895" sldId="290"/>
            <ac:spMk id="4" creationId="{9B00330B-01E1-4930-B75D-C38FC230171A}"/>
          </ac:spMkLst>
        </pc:spChg>
      </pc:sldChg>
      <pc:sldChg chg="addSp delSp modSp new mod ord setBg">
        <pc:chgData name="Melanie Nind" userId="22077ca7-e45b-4e16-ba21-7df24854ab4e" providerId="ADAL" clId="{AD9B864E-7470-4A76-94A5-65F8C4EC9A73}" dt="2022-03-11T08:27:52.854" v="5310" actId="207"/>
        <pc:sldMkLst>
          <pc:docMk/>
          <pc:sldMk cId="749058175" sldId="291"/>
        </pc:sldMkLst>
        <pc:spChg chg="mod">
          <ac:chgData name="Melanie Nind" userId="22077ca7-e45b-4e16-ba21-7df24854ab4e" providerId="ADAL" clId="{AD9B864E-7470-4A76-94A5-65F8C4EC9A73}" dt="2022-03-11T08:27:52.854" v="5310" actId="207"/>
          <ac:spMkLst>
            <pc:docMk/>
            <pc:sldMk cId="749058175" sldId="291"/>
            <ac:spMk id="2" creationId="{216CE214-599D-4DFB-9A3C-63179B599E7B}"/>
          </ac:spMkLst>
        </pc:spChg>
        <pc:spChg chg="del">
          <ac:chgData name="Melanie Nind" userId="22077ca7-e45b-4e16-ba21-7df24854ab4e" providerId="ADAL" clId="{AD9B864E-7470-4A76-94A5-65F8C4EC9A73}" dt="2022-03-11T08:04:10.645" v="5197"/>
          <ac:spMkLst>
            <pc:docMk/>
            <pc:sldMk cId="749058175" sldId="291"/>
            <ac:spMk id="3" creationId="{2B89F569-8A59-43FB-9C58-FEA77C36BDD4}"/>
          </ac:spMkLst>
        </pc:spChg>
        <pc:spChg chg="add mod">
          <ac:chgData name="Melanie Nind" userId="22077ca7-e45b-4e16-ba21-7df24854ab4e" providerId="ADAL" clId="{AD9B864E-7470-4A76-94A5-65F8C4EC9A73}" dt="2022-03-11T08:25:15.098" v="5288" actId="20577"/>
          <ac:spMkLst>
            <pc:docMk/>
            <pc:sldMk cId="749058175" sldId="291"/>
            <ac:spMk id="8" creationId="{34FFF571-5162-443B-824F-1CA1630D1334}"/>
          </ac:spMkLst>
        </pc:spChg>
        <pc:spChg chg="add">
          <ac:chgData name="Melanie Nind" userId="22077ca7-e45b-4e16-ba21-7df24854ab4e" providerId="ADAL" clId="{AD9B864E-7470-4A76-94A5-65F8C4EC9A73}" dt="2022-03-11T08:05:38.049" v="5260" actId="26606"/>
          <ac:spMkLst>
            <pc:docMk/>
            <pc:sldMk cId="749058175" sldId="291"/>
            <ac:spMk id="11" creationId="{8B3A2D1A-45FC-4F95-B150-1C13EF2F6D09}"/>
          </ac:spMkLst>
        </pc:spChg>
        <pc:spChg chg="add">
          <ac:chgData name="Melanie Nind" userId="22077ca7-e45b-4e16-ba21-7df24854ab4e" providerId="ADAL" clId="{AD9B864E-7470-4A76-94A5-65F8C4EC9A73}" dt="2022-03-11T08:05:38.049" v="5260" actId="26606"/>
          <ac:spMkLst>
            <pc:docMk/>
            <pc:sldMk cId="749058175" sldId="291"/>
            <ac:spMk id="13" creationId="{39C3C864-C625-4883-B868-9A4C470F4DD5}"/>
          </ac:spMkLst>
        </pc:spChg>
        <pc:picChg chg="add mod">
          <ac:chgData name="Melanie Nind" userId="22077ca7-e45b-4e16-ba21-7df24854ab4e" providerId="ADAL" clId="{AD9B864E-7470-4A76-94A5-65F8C4EC9A73}" dt="2022-03-11T08:25:29.428" v="5290" actId="1076"/>
          <ac:picMkLst>
            <pc:docMk/>
            <pc:sldMk cId="749058175" sldId="291"/>
            <ac:picMk id="4" creationId="{06CCC843-788E-49BC-8420-CA854A0DCCB9}"/>
          </ac:picMkLst>
        </pc:picChg>
      </pc:sldChg>
      <pc:sldChg chg="del">
        <pc:chgData name="Melanie Nind" userId="22077ca7-e45b-4e16-ba21-7df24854ab4e" providerId="ADAL" clId="{AD9B864E-7470-4A76-94A5-65F8C4EC9A73}" dt="2022-03-01T08:08:45.651" v="243" actId="47"/>
        <pc:sldMkLst>
          <pc:docMk/>
          <pc:sldMk cId="1520272163" sldId="291"/>
        </pc:sldMkLst>
      </pc:sldChg>
      <pc:sldChg chg="add del">
        <pc:chgData name="Melanie Nind" userId="22077ca7-e45b-4e16-ba21-7df24854ab4e" providerId="ADAL" clId="{AD9B864E-7470-4A76-94A5-65F8C4EC9A73}" dt="2022-03-11T08:03:47.849" v="5196"/>
        <pc:sldMkLst>
          <pc:docMk/>
          <pc:sldMk cId="2414085596" sldId="292"/>
        </pc:sldMkLst>
      </pc:sldChg>
      <pc:sldChg chg="del">
        <pc:chgData name="Melanie Nind" userId="22077ca7-e45b-4e16-ba21-7df24854ab4e" providerId="ADAL" clId="{AD9B864E-7470-4A76-94A5-65F8C4EC9A73}" dt="2022-03-01T08:08:41.584" v="233" actId="47"/>
        <pc:sldMkLst>
          <pc:docMk/>
          <pc:sldMk cId="2765215676" sldId="292"/>
        </pc:sldMkLst>
      </pc:sldChg>
      <pc:sldChg chg="addSp modSp new mod ord setBg">
        <pc:chgData name="Melanie Nind" userId="22077ca7-e45b-4e16-ba21-7df24854ab4e" providerId="ADAL" clId="{AD9B864E-7470-4A76-94A5-65F8C4EC9A73}" dt="2022-03-16T14:09:49.484" v="5615"/>
        <pc:sldMkLst>
          <pc:docMk/>
          <pc:sldMk cId="3714914103" sldId="292"/>
        </pc:sldMkLst>
        <pc:spChg chg="mod">
          <ac:chgData name="Melanie Nind" userId="22077ca7-e45b-4e16-ba21-7df24854ab4e" providerId="ADAL" clId="{AD9B864E-7470-4A76-94A5-65F8C4EC9A73}" dt="2022-03-11T08:52:46.436" v="5611" actId="26606"/>
          <ac:spMkLst>
            <pc:docMk/>
            <pc:sldMk cId="3714914103" sldId="292"/>
            <ac:spMk id="2" creationId="{83B876AE-23A4-424E-ACE4-E7B746DB0545}"/>
          </ac:spMkLst>
        </pc:spChg>
        <pc:spChg chg="mod ord">
          <ac:chgData name="Melanie Nind" userId="22077ca7-e45b-4e16-ba21-7df24854ab4e" providerId="ADAL" clId="{AD9B864E-7470-4A76-94A5-65F8C4EC9A73}" dt="2022-03-11T08:52:59.030" v="5613" actId="14100"/>
          <ac:spMkLst>
            <pc:docMk/>
            <pc:sldMk cId="3714914103" sldId="292"/>
            <ac:spMk id="3" creationId="{36E22051-4AE7-4D5A-9B1F-82D4651A013A}"/>
          </ac:spMkLst>
        </pc:spChg>
        <pc:spChg chg="add">
          <ac:chgData name="Melanie Nind" userId="22077ca7-e45b-4e16-ba21-7df24854ab4e" providerId="ADAL" clId="{AD9B864E-7470-4A76-94A5-65F8C4EC9A73}" dt="2022-03-11T08:52:46.436" v="5611" actId="26606"/>
          <ac:spMkLst>
            <pc:docMk/>
            <pc:sldMk cId="3714914103" sldId="292"/>
            <ac:spMk id="9" creationId="{8B3A2D1A-45FC-4F95-B150-1C13EF2F6D09}"/>
          </ac:spMkLst>
        </pc:spChg>
        <pc:spChg chg="add">
          <ac:chgData name="Melanie Nind" userId="22077ca7-e45b-4e16-ba21-7df24854ab4e" providerId="ADAL" clId="{AD9B864E-7470-4A76-94A5-65F8C4EC9A73}" dt="2022-03-11T08:52:46.436" v="5611" actId="26606"/>
          <ac:spMkLst>
            <pc:docMk/>
            <pc:sldMk cId="3714914103" sldId="292"/>
            <ac:spMk id="11" creationId="{39C3C864-C625-4883-B868-9A4C470F4DD5}"/>
          </ac:spMkLst>
        </pc:spChg>
        <pc:picChg chg="add mod">
          <ac:chgData name="Melanie Nind" userId="22077ca7-e45b-4e16-ba21-7df24854ab4e" providerId="ADAL" clId="{AD9B864E-7470-4A76-94A5-65F8C4EC9A73}" dt="2022-03-11T08:52:46.436" v="5611" actId="26606"/>
          <ac:picMkLst>
            <pc:docMk/>
            <pc:sldMk cId="3714914103" sldId="292"/>
            <ac:picMk id="4" creationId="{24E15BA6-07E5-4D92-8022-73CE4052ADF3}"/>
          </ac:picMkLst>
        </pc:picChg>
      </pc:sldChg>
      <pc:sldChg chg="add del">
        <pc:chgData name="Melanie Nind" userId="22077ca7-e45b-4e16-ba21-7df24854ab4e" providerId="ADAL" clId="{AD9B864E-7470-4A76-94A5-65F8C4EC9A73}" dt="2022-03-11T08:52:00.631" v="5606"/>
        <pc:sldMkLst>
          <pc:docMk/>
          <pc:sldMk cId="297920235" sldId="293"/>
        </pc:sldMkLst>
      </pc:sldChg>
      <pc:sldChg chg="addSp modSp new mod setBg">
        <pc:chgData name="Melanie Nind" userId="22077ca7-e45b-4e16-ba21-7df24854ab4e" providerId="ADAL" clId="{AD9B864E-7470-4A76-94A5-65F8C4EC9A73}" dt="2022-03-16T14:14:36.484" v="5672" actId="26606"/>
        <pc:sldMkLst>
          <pc:docMk/>
          <pc:sldMk cId="587994065" sldId="293"/>
        </pc:sldMkLst>
        <pc:spChg chg="mo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2" creationId="{68C20F40-BB96-454B-A4F7-0C57999B2776}"/>
          </ac:spMkLst>
        </pc:spChg>
        <pc:spChg chg="mo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3" creationId="{C5D92EDC-DD05-401F-BF51-44EC9B72D311}"/>
          </ac:spMkLst>
        </pc:spChg>
        <pc:spChg chg="ad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8" creationId="{CDA1A2E9-63FE-408D-A803-8E306ECAB4B3}"/>
          </ac:spMkLst>
        </pc:spChg>
        <pc:spChg chg="ad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10" creationId="{DAE8F46F-D590-45CD-AF41-A04DC11D1BB4}"/>
          </ac:spMkLst>
        </pc:spChg>
        <pc:spChg chg="ad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12" creationId="{FBE9F90C-C163-435B-9A68-D15C92D1CF2B}"/>
          </ac:spMkLst>
        </pc:spChg>
        <pc:spChg chg="add">
          <ac:chgData name="Melanie Nind" userId="22077ca7-e45b-4e16-ba21-7df24854ab4e" providerId="ADAL" clId="{AD9B864E-7470-4A76-94A5-65F8C4EC9A73}" dt="2022-03-16T14:14:36.484" v="5672" actId="26606"/>
          <ac:spMkLst>
            <pc:docMk/>
            <pc:sldMk cId="587994065" sldId="293"/>
            <ac:spMk id="14" creationId="{1A882A9F-F4E9-4E23-8F0B-20B5DF42EAA9}"/>
          </ac:spMkLst>
        </pc:spChg>
      </pc:sldChg>
      <pc:sldChg chg="del">
        <pc:chgData name="Melanie Nind" userId="22077ca7-e45b-4e16-ba21-7df24854ab4e" providerId="ADAL" clId="{AD9B864E-7470-4A76-94A5-65F8C4EC9A73}" dt="2022-03-01T08:08:43.977" v="240" actId="47"/>
        <pc:sldMkLst>
          <pc:docMk/>
          <pc:sldMk cId="3497355082" sldId="293"/>
        </pc:sldMkLst>
      </pc:sldChg>
      <pc:sldChg chg="del">
        <pc:chgData name="Melanie Nind" userId="22077ca7-e45b-4e16-ba21-7df24854ab4e" providerId="ADAL" clId="{AD9B864E-7470-4A76-94A5-65F8C4EC9A73}" dt="2022-03-01T08:08:42.193" v="235" actId="47"/>
        <pc:sldMkLst>
          <pc:docMk/>
          <pc:sldMk cId="4101753672" sldId="294"/>
        </pc:sldMkLst>
      </pc:sldChg>
      <pc:sldChg chg="del">
        <pc:chgData name="Melanie Nind" userId="22077ca7-e45b-4e16-ba21-7df24854ab4e" providerId="ADAL" clId="{AD9B864E-7470-4A76-94A5-65F8C4EC9A73}" dt="2022-03-01T08:08:42.948" v="237" actId="47"/>
        <pc:sldMkLst>
          <pc:docMk/>
          <pc:sldMk cId="379002940" sldId="295"/>
        </pc:sldMkLst>
      </pc:sldChg>
      <pc:sldChg chg="del">
        <pc:chgData name="Melanie Nind" userId="22077ca7-e45b-4e16-ba21-7df24854ab4e" providerId="ADAL" clId="{AD9B864E-7470-4A76-94A5-65F8C4EC9A73}" dt="2022-03-01T08:08:43.223" v="238" actId="47"/>
        <pc:sldMkLst>
          <pc:docMk/>
          <pc:sldMk cId="2993672851" sldId="296"/>
        </pc:sldMkLst>
      </pc:sldChg>
      <pc:sldChg chg="del">
        <pc:chgData name="Melanie Nind" userId="22077ca7-e45b-4e16-ba21-7df24854ab4e" providerId="ADAL" clId="{AD9B864E-7470-4A76-94A5-65F8C4EC9A73}" dt="2022-03-01T08:08:44.332" v="241" actId="47"/>
        <pc:sldMkLst>
          <pc:docMk/>
          <pc:sldMk cId="2018363453" sldId="2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F00EC-90E7-449C-BDDC-35C2B58A0D7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8108BAA-6BA4-436C-8B1C-8C096F761BC1}">
      <dgm:prSet/>
      <dgm:spPr/>
      <dgm:t>
        <a:bodyPr/>
        <a:lstStyle/>
        <a:p>
          <a:r>
            <a:rPr lang="en-GB"/>
            <a:t>What skills and knowledge do you bring?</a:t>
          </a:r>
          <a:endParaRPr lang="en-US"/>
        </a:p>
      </dgm:t>
    </dgm:pt>
    <dgm:pt modelId="{8CFA2109-96DE-4C5E-9741-5A29272FB0DE}" type="parTrans" cxnId="{CEB6C5E7-8EC5-4136-9CD0-FE6A52E58F43}">
      <dgm:prSet/>
      <dgm:spPr/>
      <dgm:t>
        <a:bodyPr/>
        <a:lstStyle/>
        <a:p>
          <a:endParaRPr lang="en-US"/>
        </a:p>
      </dgm:t>
    </dgm:pt>
    <dgm:pt modelId="{DBF3D2B0-E2D4-4E3D-9E4A-5A1AE9514968}" type="sibTrans" cxnId="{CEB6C5E7-8EC5-4136-9CD0-FE6A52E58F43}">
      <dgm:prSet/>
      <dgm:spPr/>
      <dgm:t>
        <a:bodyPr/>
        <a:lstStyle/>
        <a:p>
          <a:endParaRPr lang="en-US"/>
        </a:p>
      </dgm:t>
    </dgm:pt>
    <dgm:pt modelId="{F9FB2A60-08FF-491F-B6A4-C98C90FADF44}">
      <dgm:prSet/>
      <dgm:spPr/>
      <dgm:t>
        <a:bodyPr/>
        <a:lstStyle/>
        <a:p>
          <a:r>
            <a:rPr lang="en-GB"/>
            <a:t>What skills and knowledge do you need?</a:t>
          </a:r>
          <a:endParaRPr lang="en-US"/>
        </a:p>
      </dgm:t>
    </dgm:pt>
    <dgm:pt modelId="{C7D709E0-DACE-4457-8AA0-D1662D5517C3}" type="parTrans" cxnId="{4C9798B9-20F9-4199-A348-FAB65C5D403E}">
      <dgm:prSet/>
      <dgm:spPr/>
      <dgm:t>
        <a:bodyPr/>
        <a:lstStyle/>
        <a:p>
          <a:endParaRPr lang="en-US"/>
        </a:p>
      </dgm:t>
    </dgm:pt>
    <dgm:pt modelId="{208A4357-9EBF-4BE3-AF58-5EF2BD4E4C9E}" type="sibTrans" cxnId="{4C9798B9-20F9-4199-A348-FAB65C5D403E}">
      <dgm:prSet/>
      <dgm:spPr/>
      <dgm:t>
        <a:bodyPr/>
        <a:lstStyle/>
        <a:p>
          <a:endParaRPr lang="en-US"/>
        </a:p>
      </dgm:t>
    </dgm:pt>
    <dgm:pt modelId="{B5AA815F-BE30-49FC-B90E-2FF0FDAED5FB}">
      <dgm:prSet/>
      <dgm:spPr/>
      <dgm:t>
        <a:bodyPr/>
        <a:lstStyle/>
        <a:p>
          <a:r>
            <a:rPr lang="en-GB"/>
            <a:t>How do you like to learn?</a:t>
          </a:r>
          <a:endParaRPr lang="en-US"/>
        </a:p>
      </dgm:t>
    </dgm:pt>
    <dgm:pt modelId="{9232096E-0349-45E7-A624-84FD389003DE}" type="parTrans" cxnId="{BB967F27-A42C-465E-8134-B9C2091ED872}">
      <dgm:prSet/>
      <dgm:spPr/>
      <dgm:t>
        <a:bodyPr/>
        <a:lstStyle/>
        <a:p>
          <a:endParaRPr lang="en-US"/>
        </a:p>
      </dgm:t>
    </dgm:pt>
    <dgm:pt modelId="{45E6150D-7F09-4325-86C2-8F6FDD893818}" type="sibTrans" cxnId="{BB967F27-A42C-465E-8134-B9C2091ED872}">
      <dgm:prSet/>
      <dgm:spPr/>
      <dgm:t>
        <a:bodyPr/>
        <a:lstStyle/>
        <a:p>
          <a:endParaRPr lang="en-US"/>
        </a:p>
      </dgm:t>
    </dgm:pt>
    <dgm:pt modelId="{F637EB2E-880C-4393-88E2-72E77CDFE8BC}">
      <dgm:prSet/>
      <dgm:spPr/>
      <dgm:t>
        <a:bodyPr/>
        <a:lstStyle/>
        <a:p>
          <a:r>
            <a:rPr lang="en-GB"/>
            <a:t>How will you build on your foundations?</a:t>
          </a:r>
          <a:endParaRPr lang="en-US"/>
        </a:p>
      </dgm:t>
    </dgm:pt>
    <dgm:pt modelId="{F5B57F36-4564-4388-AFCE-C669FFFE42D1}" type="parTrans" cxnId="{1AD5E9D6-159A-422B-B44D-8F428CC11DD2}">
      <dgm:prSet/>
      <dgm:spPr/>
      <dgm:t>
        <a:bodyPr/>
        <a:lstStyle/>
        <a:p>
          <a:endParaRPr lang="en-US"/>
        </a:p>
      </dgm:t>
    </dgm:pt>
    <dgm:pt modelId="{D0470009-E953-4103-8573-23D61DC40575}" type="sibTrans" cxnId="{1AD5E9D6-159A-422B-B44D-8F428CC11DD2}">
      <dgm:prSet/>
      <dgm:spPr/>
      <dgm:t>
        <a:bodyPr/>
        <a:lstStyle/>
        <a:p>
          <a:endParaRPr lang="en-US"/>
        </a:p>
      </dgm:t>
    </dgm:pt>
    <dgm:pt modelId="{9CD5A064-8820-476C-9313-858A49D2A891}">
      <dgm:prSet/>
      <dgm:spPr/>
      <dgm:t>
        <a:bodyPr/>
        <a:lstStyle/>
        <a:p>
          <a:r>
            <a:rPr lang="en-GB"/>
            <a:t>How will you fill the gaps?</a:t>
          </a:r>
          <a:endParaRPr lang="en-US"/>
        </a:p>
      </dgm:t>
    </dgm:pt>
    <dgm:pt modelId="{6DD35888-7F8F-4CF7-B6CD-D60824D795D7}" type="parTrans" cxnId="{054F02C7-D26F-442A-8C57-52D4491B5B7F}">
      <dgm:prSet/>
      <dgm:spPr/>
      <dgm:t>
        <a:bodyPr/>
        <a:lstStyle/>
        <a:p>
          <a:endParaRPr lang="en-US"/>
        </a:p>
      </dgm:t>
    </dgm:pt>
    <dgm:pt modelId="{84CBBE27-2801-40AD-8121-46ADACC028DF}" type="sibTrans" cxnId="{054F02C7-D26F-442A-8C57-52D4491B5B7F}">
      <dgm:prSet/>
      <dgm:spPr/>
      <dgm:t>
        <a:bodyPr/>
        <a:lstStyle/>
        <a:p>
          <a:endParaRPr lang="en-US"/>
        </a:p>
      </dgm:t>
    </dgm:pt>
    <dgm:pt modelId="{EAC51289-565D-4434-A923-58E5D16CFC03}">
      <dgm:prSet/>
      <dgm:spPr/>
      <dgm:t>
        <a:bodyPr/>
        <a:lstStyle/>
        <a:p>
          <a:r>
            <a:rPr lang="en-GB"/>
            <a:t>What is your plan for learning?</a:t>
          </a:r>
          <a:endParaRPr lang="en-US"/>
        </a:p>
      </dgm:t>
    </dgm:pt>
    <dgm:pt modelId="{191DED80-2D66-4F02-B1AB-1FD618FF230B}" type="parTrans" cxnId="{6577FD87-190F-4B0E-9472-F3CDEA222301}">
      <dgm:prSet/>
      <dgm:spPr/>
      <dgm:t>
        <a:bodyPr/>
        <a:lstStyle/>
        <a:p>
          <a:endParaRPr lang="en-US"/>
        </a:p>
      </dgm:t>
    </dgm:pt>
    <dgm:pt modelId="{6245AAFD-3293-4F55-B0DF-43121AA3CDBB}" type="sibTrans" cxnId="{6577FD87-190F-4B0E-9472-F3CDEA222301}">
      <dgm:prSet/>
      <dgm:spPr/>
      <dgm:t>
        <a:bodyPr/>
        <a:lstStyle/>
        <a:p>
          <a:endParaRPr lang="en-US"/>
        </a:p>
      </dgm:t>
    </dgm:pt>
    <dgm:pt modelId="{BAAA97C6-DFB6-4F41-9DEF-CD529D527B07}">
      <dgm:prSet/>
      <dgm:spPr/>
      <dgm:t>
        <a:bodyPr/>
        <a:lstStyle/>
        <a:p>
          <a:r>
            <a:rPr lang="en-GB"/>
            <a:t>How will you keep this dynamic?</a:t>
          </a:r>
          <a:endParaRPr lang="en-US"/>
        </a:p>
      </dgm:t>
    </dgm:pt>
    <dgm:pt modelId="{75A7BB6A-B5E0-4FDB-B095-8C05A263C08A}" type="parTrans" cxnId="{5EB52289-CA10-4D14-BBAF-E1BB91ADAECF}">
      <dgm:prSet/>
      <dgm:spPr/>
      <dgm:t>
        <a:bodyPr/>
        <a:lstStyle/>
        <a:p>
          <a:endParaRPr lang="en-US"/>
        </a:p>
      </dgm:t>
    </dgm:pt>
    <dgm:pt modelId="{F7987AA7-7F93-46F6-AFCD-400D46D67549}" type="sibTrans" cxnId="{5EB52289-CA10-4D14-BBAF-E1BB91ADAECF}">
      <dgm:prSet/>
      <dgm:spPr/>
      <dgm:t>
        <a:bodyPr/>
        <a:lstStyle/>
        <a:p>
          <a:endParaRPr lang="en-US"/>
        </a:p>
      </dgm:t>
    </dgm:pt>
    <dgm:pt modelId="{F80EAB2C-4FDF-4FDD-BE88-7320B9998D20}" type="pres">
      <dgm:prSet presAssocID="{C69F00EC-90E7-449C-BDDC-35C2B58A0D7A}" presName="diagram" presStyleCnt="0">
        <dgm:presLayoutVars>
          <dgm:dir/>
          <dgm:resizeHandles val="exact"/>
        </dgm:presLayoutVars>
      </dgm:prSet>
      <dgm:spPr/>
    </dgm:pt>
    <dgm:pt modelId="{7C987824-1E23-4AC9-BCB1-9919D2231BE4}" type="pres">
      <dgm:prSet presAssocID="{C8108BAA-6BA4-436C-8B1C-8C096F761BC1}" presName="node" presStyleLbl="node1" presStyleIdx="0" presStyleCnt="7">
        <dgm:presLayoutVars>
          <dgm:bulletEnabled val="1"/>
        </dgm:presLayoutVars>
      </dgm:prSet>
      <dgm:spPr/>
    </dgm:pt>
    <dgm:pt modelId="{953A5193-A3F2-4268-AD36-C04B6A3228B9}" type="pres">
      <dgm:prSet presAssocID="{DBF3D2B0-E2D4-4E3D-9E4A-5A1AE9514968}" presName="sibTrans" presStyleCnt="0"/>
      <dgm:spPr/>
    </dgm:pt>
    <dgm:pt modelId="{CC522154-9A3F-4984-A0F9-EE0FDC0C863F}" type="pres">
      <dgm:prSet presAssocID="{F9FB2A60-08FF-491F-B6A4-C98C90FADF44}" presName="node" presStyleLbl="node1" presStyleIdx="1" presStyleCnt="7">
        <dgm:presLayoutVars>
          <dgm:bulletEnabled val="1"/>
        </dgm:presLayoutVars>
      </dgm:prSet>
      <dgm:spPr/>
    </dgm:pt>
    <dgm:pt modelId="{7E01CD3D-D62A-4692-9E0E-792AE7D53157}" type="pres">
      <dgm:prSet presAssocID="{208A4357-9EBF-4BE3-AF58-5EF2BD4E4C9E}" presName="sibTrans" presStyleCnt="0"/>
      <dgm:spPr/>
    </dgm:pt>
    <dgm:pt modelId="{5E05AD62-989E-4483-97FD-104935DBE07C}" type="pres">
      <dgm:prSet presAssocID="{B5AA815F-BE30-49FC-B90E-2FF0FDAED5FB}" presName="node" presStyleLbl="node1" presStyleIdx="2" presStyleCnt="7">
        <dgm:presLayoutVars>
          <dgm:bulletEnabled val="1"/>
        </dgm:presLayoutVars>
      </dgm:prSet>
      <dgm:spPr/>
    </dgm:pt>
    <dgm:pt modelId="{991BF927-89CC-4284-AB1C-2E01FAB62209}" type="pres">
      <dgm:prSet presAssocID="{45E6150D-7F09-4325-86C2-8F6FDD893818}" presName="sibTrans" presStyleCnt="0"/>
      <dgm:spPr/>
    </dgm:pt>
    <dgm:pt modelId="{C35E2A41-A763-4F3D-8C34-EE77B17FF988}" type="pres">
      <dgm:prSet presAssocID="{F637EB2E-880C-4393-88E2-72E77CDFE8BC}" presName="node" presStyleLbl="node1" presStyleIdx="3" presStyleCnt="7">
        <dgm:presLayoutVars>
          <dgm:bulletEnabled val="1"/>
        </dgm:presLayoutVars>
      </dgm:prSet>
      <dgm:spPr/>
    </dgm:pt>
    <dgm:pt modelId="{4D5AB8ED-27C0-4B14-BF6C-240448A342E7}" type="pres">
      <dgm:prSet presAssocID="{D0470009-E953-4103-8573-23D61DC40575}" presName="sibTrans" presStyleCnt="0"/>
      <dgm:spPr/>
    </dgm:pt>
    <dgm:pt modelId="{5A763CC9-5F4D-4BBC-9AA0-AE5916B19CE5}" type="pres">
      <dgm:prSet presAssocID="{9CD5A064-8820-476C-9313-858A49D2A891}" presName="node" presStyleLbl="node1" presStyleIdx="4" presStyleCnt="7">
        <dgm:presLayoutVars>
          <dgm:bulletEnabled val="1"/>
        </dgm:presLayoutVars>
      </dgm:prSet>
      <dgm:spPr/>
    </dgm:pt>
    <dgm:pt modelId="{F3096926-CD03-42F8-AF17-F604E728B779}" type="pres">
      <dgm:prSet presAssocID="{84CBBE27-2801-40AD-8121-46ADACC028DF}" presName="sibTrans" presStyleCnt="0"/>
      <dgm:spPr/>
    </dgm:pt>
    <dgm:pt modelId="{6804B3F2-F1E7-41B3-8DB7-3218D9DB076F}" type="pres">
      <dgm:prSet presAssocID="{EAC51289-565D-4434-A923-58E5D16CFC03}" presName="node" presStyleLbl="node1" presStyleIdx="5" presStyleCnt="7">
        <dgm:presLayoutVars>
          <dgm:bulletEnabled val="1"/>
        </dgm:presLayoutVars>
      </dgm:prSet>
      <dgm:spPr/>
    </dgm:pt>
    <dgm:pt modelId="{AB791338-33CD-446B-B78B-E1C64FAB5A18}" type="pres">
      <dgm:prSet presAssocID="{6245AAFD-3293-4F55-B0DF-43121AA3CDBB}" presName="sibTrans" presStyleCnt="0"/>
      <dgm:spPr/>
    </dgm:pt>
    <dgm:pt modelId="{FB8AE619-A041-4746-85EB-1ED0904E1D67}" type="pres">
      <dgm:prSet presAssocID="{BAAA97C6-DFB6-4F41-9DEF-CD529D527B07}" presName="node" presStyleLbl="node1" presStyleIdx="6" presStyleCnt="7">
        <dgm:presLayoutVars>
          <dgm:bulletEnabled val="1"/>
        </dgm:presLayoutVars>
      </dgm:prSet>
      <dgm:spPr/>
    </dgm:pt>
  </dgm:ptLst>
  <dgm:cxnLst>
    <dgm:cxn modelId="{80C30624-0777-40A8-8F38-F49E381CE424}" type="presOf" srcId="{C69F00EC-90E7-449C-BDDC-35C2B58A0D7A}" destId="{F80EAB2C-4FDF-4FDD-BE88-7320B9998D20}" srcOrd="0" destOrd="0" presId="urn:microsoft.com/office/officeart/2005/8/layout/default"/>
    <dgm:cxn modelId="{BB967F27-A42C-465E-8134-B9C2091ED872}" srcId="{C69F00EC-90E7-449C-BDDC-35C2B58A0D7A}" destId="{B5AA815F-BE30-49FC-B90E-2FF0FDAED5FB}" srcOrd="2" destOrd="0" parTransId="{9232096E-0349-45E7-A624-84FD389003DE}" sibTransId="{45E6150D-7F09-4325-86C2-8F6FDD893818}"/>
    <dgm:cxn modelId="{F0C0163A-4B11-4726-88F6-0094983CD1A4}" type="presOf" srcId="{F9FB2A60-08FF-491F-B6A4-C98C90FADF44}" destId="{CC522154-9A3F-4984-A0F9-EE0FDC0C863F}" srcOrd="0" destOrd="0" presId="urn:microsoft.com/office/officeart/2005/8/layout/default"/>
    <dgm:cxn modelId="{242BE27B-FE87-48B0-847C-CDF5872A4248}" type="presOf" srcId="{9CD5A064-8820-476C-9313-858A49D2A891}" destId="{5A763CC9-5F4D-4BBC-9AA0-AE5916B19CE5}" srcOrd="0" destOrd="0" presId="urn:microsoft.com/office/officeart/2005/8/layout/default"/>
    <dgm:cxn modelId="{6577FD87-190F-4B0E-9472-F3CDEA222301}" srcId="{C69F00EC-90E7-449C-BDDC-35C2B58A0D7A}" destId="{EAC51289-565D-4434-A923-58E5D16CFC03}" srcOrd="5" destOrd="0" parTransId="{191DED80-2D66-4F02-B1AB-1FD618FF230B}" sibTransId="{6245AAFD-3293-4F55-B0DF-43121AA3CDBB}"/>
    <dgm:cxn modelId="{5EB52289-CA10-4D14-BBAF-E1BB91ADAECF}" srcId="{C69F00EC-90E7-449C-BDDC-35C2B58A0D7A}" destId="{BAAA97C6-DFB6-4F41-9DEF-CD529D527B07}" srcOrd="6" destOrd="0" parTransId="{75A7BB6A-B5E0-4FDB-B095-8C05A263C08A}" sibTransId="{F7987AA7-7F93-46F6-AFCD-400D46D67549}"/>
    <dgm:cxn modelId="{0C1FBE93-B2E7-4C6A-939F-51859937C520}" type="presOf" srcId="{BAAA97C6-DFB6-4F41-9DEF-CD529D527B07}" destId="{FB8AE619-A041-4746-85EB-1ED0904E1D67}" srcOrd="0" destOrd="0" presId="urn:microsoft.com/office/officeart/2005/8/layout/default"/>
    <dgm:cxn modelId="{FD7EEC9E-802C-487F-AE77-0C8DC4EF2DF0}" type="presOf" srcId="{F637EB2E-880C-4393-88E2-72E77CDFE8BC}" destId="{C35E2A41-A763-4F3D-8C34-EE77B17FF988}" srcOrd="0" destOrd="0" presId="urn:microsoft.com/office/officeart/2005/8/layout/default"/>
    <dgm:cxn modelId="{641F75AE-5E45-4FFD-83CF-F411DD475D22}" type="presOf" srcId="{B5AA815F-BE30-49FC-B90E-2FF0FDAED5FB}" destId="{5E05AD62-989E-4483-97FD-104935DBE07C}" srcOrd="0" destOrd="0" presId="urn:microsoft.com/office/officeart/2005/8/layout/default"/>
    <dgm:cxn modelId="{4C9798B9-20F9-4199-A348-FAB65C5D403E}" srcId="{C69F00EC-90E7-449C-BDDC-35C2B58A0D7A}" destId="{F9FB2A60-08FF-491F-B6A4-C98C90FADF44}" srcOrd="1" destOrd="0" parTransId="{C7D709E0-DACE-4457-8AA0-D1662D5517C3}" sibTransId="{208A4357-9EBF-4BE3-AF58-5EF2BD4E4C9E}"/>
    <dgm:cxn modelId="{054F02C7-D26F-442A-8C57-52D4491B5B7F}" srcId="{C69F00EC-90E7-449C-BDDC-35C2B58A0D7A}" destId="{9CD5A064-8820-476C-9313-858A49D2A891}" srcOrd="4" destOrd="0" parTransId="{6DD35888-7F8F-4CF7-B6CD-D60824D795D7}" sibTransId="{84CBBE27-2801-40AD-8121-46ADACC028DF}"/>
    <dgm:cxn modelId="{1AD5E9D6-159A-422B-B44D-8F428CC11DD2}" srcId="{C69F00EC-90E7-449C-BDDC-35C2B58A0D7A}" destId="{F637EB2E-880C-4393-88E2-72E77CDFE8BC}" srcOrd="3" destOrd="0" parTransId="{F5B57F36-4564-4388-AFCE-C669FFFE42D1}" sibTransId="{D0470009-E953-4103-8573-23D61DC40575}"/>
    <dgm:cxn modelId="{CB353FE5-C38C-4AA9-8BF6-359A17FF8FEE}" type="presOf" srcId="{EAC51289-565D-4434-A923-58E5D16CFC03}" destId="{6804B3F2-F1E7-41B3-8DB7-3218D9DB076F}" srcOrd="0" destOrd="0" presId="urn:microsoft.com/office/officeart/2005/8/layout/default"/>
    <dgm:cxn modelId="{CEB6C5E7-8EC5-4136-9CD0-FE6A52E58F43}" srcId="{C69F00EC-90E7-449C-BDDC-35C2B58A0D7A}" destId="{C8108BAA-6BA4-436C-8B1C-8C096F761BC1}" srcOrd="0" destOrd="0" parTransId="{8CFA2109-96DE-4C5E-9741-5A29272FB0DE}" sibTransId="{DBF3D2B0-E2D4-4E3D-9E4A-5A1AE9514968}"/>
    <dgm:cxn modelId="{1DB449FA-DAC4-44F9-B58D-8B3128DB47C6}" type="presOf" srcId="{C8108BAA-6BA4-436C-8B1C-8C096F761BC1}" destId="{7C987824-1E23-4AC9-BCB1-9919D2231BE4}" srcOrd="0" destOrd="0" presId="urn:microsoft.com/office/officeart/2005/8/layout/default"/>
    <dgm:cxn modelId="{10C8E66B-46B1-45E1-A5D6-1C60F1204246}" type="presParOf" srcId="{F80EAB2C-4FDF-4FDD-BE88-7320B9998D20}" destId="{7C987824-1E23-4AC9-BCB1-9919D2231BE4}" srcOrd="0" destOrd="0" presId="urn:microsoft.com/office/officeart/2005/8/layout/default"/>
    <dgm:cxn modelId="{71029B66-EFDD-48F5-A56F-FF82F6156106}" type="presParOf" srcId="{F80EAB2C-4FDF-4FDD-BE88-7320B9998D20}" destId="{953A5193-A3F2-4268-AD36-C04B6A3228B9}" srcOrd="1" destOrd="0" presId="urn:microsoft.com/office/officeart/2005/8/layout/default"/>
    <dgm:cxn modelId="{16B97BC4-46CD-4608-9FDF-E809194601CE}" type="presParOf" srcId="{F80EAB2C-4FDF-4FDD-BE88-7320B9998D20}" destId="{CC522154-9A3F-4984-A0F9-EE0FDC0C863F}" srcOrd="2" destOrd="0" presId="urn:microsoft.com/office/officeart/2005/8/layout/default"/>
    <dgm:cxn modelId="{682A6FBD-1BB3-44B5-98B7-D06424D93E81}" type="presParOf" srcId="{F80EAB2C-4FDF-4FDD-BE88-7320B9998D20}" destId="{7E01CD3D-D62A-4692-9E0E-792AE7D53157}" srcOrd="3" destOrd="0" presId="urn:microsoft.com/office/officeart/2005/8/layout/default"/>
    <dgm:cxn modelId="{E61007AE-8590-44A4-BD2B-1D7E24CC3E8B}" type="presParOf" srcId="{F80EAB2C-4FDF-4FDD-BE88-7320B9998D20}" destId="{5E05AD62-989E-4483-97FD-104935DBE07C}" srcOrd="4" destOrd="0" presId="urn:microsoft.com/office/officeart/2005/8/layout/default"/>
    <dgm:cxn modelId="{5A1C2092-12CD-4ED4-BB89-DAF14BAA6C21}" type="presParOf" srcId="{F80EAB2C-4FDF-4FDD-BE88-7320B9998D20}" destId="{991BF927-89CC-4284-AB1C-2E01FAB62209}" srcOrd="5" destOrd="0" presId="urn:microsoft.com/office/officeart/2005/8/layout/default"/>
    <dgm:cxn modelId="{3532B553-E365-4308-B78B-E5DCFB57961D}" type="presParOf" srcId="{F80EAB2C-4FDF-4FDD-BE88-7320B9998D20}" destId="{C35E2A41-A763-4F3D-8C34-EE77B17FF988}" srcOrd="6" destOrd="0" presId="urn:microsoft.com/office/officeart/2005/8/layout/default"/>
    <dgm:cxn modelId="{84AA9B5B-3212-439B-8565-A027AFCEB7B1}" type="presParOf" srcId="{F80EAB2C-4FDF-4FDD-BE88-7320B9998D20}" destId="{4D5AB8ED-27C0-4B14-BF6C-240448A342E7}" srcOrd="7" destOrd="0" presId="urn:microsoft.com/office/officeart/2005/8/layout/default"/>
    <dgm:cxn modelId="{0530B82D-34E2-4E03-B798-6AAF27EC26F7}" type="presParOf" srcId="{F80EAB2C-4FDF-4FDD-BE88-7320B9998D20}" destId="{5A763CC9-5F4D-4BBC-9AA0-AE5916B19CE5}" srcOrd="8" destOrd="0" presId="urn:microsoft.com/office/officeart/2005/8/layout/default"/>
    <dgm:cxn modelId="{C18568A5-6891-45D5-BF54-33FCD5A83320}" type="presParOf" srcId="{F80EAB2C-4FDF-4FDD-BE88-7320B9998D20}" destId="{F3096926-CD03-42F8-AF17-F604E728B779}" srcOrd="9" destOrd="0" presId="urn:microsoft.com/office/officeart/2005/8/layout/default"/>
    <dgm:cxn modelId="{F6A8544F-43A0-4F41-B15C-34893F417D49}" type="presParOf" srcId="{F80EAB2C-4FDF-4FDD-BE88-7320B9998D20}" destId="{6804B3F2-F1E7-41B3-8DB7-3218D9DB076F}" srcOrd="10" destOrd="0" presId="urn:microsoft.com/office/officeart/2005/8/layout/default"/>
    <dgm:cxn modelId="{DDA7993F-3077-4D7B-89DF-296C8A7CE8F6}" type="presParOf" srcId="{F80EAB2C-4FDF-4FDD-BE88-7320B9998D20}" destId="{AB791338-33CD-446B-B78B-E1C64FAB5A18}" srcOrd="11" destOrd="0" presId="urn:microsoft.com/office/officeart/2005/8/layout/default"/>
    <dgm:cxn modelId="{08447E70-07F0-4B9B-AD3D-0F5890854B3F}" type="presParOf" srcId="{F80EAB2C-4FDF-4FDD-BE88-7320B9998D20}" destId="{FB8AE619-A041-4746-85EB-1ED0904E1D6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87824-1E23-4AC9-BCB1-9919D2231BE4}">
      <dsp:nvSpPr>
        <dsp:cNvPr id="0" name=""/>
        <dsp:cNvSpPr/>
      </dsp:nvSpPr>
      <dsp:spPr>
        <a:xfrm>
          <a:off x="942760" y="580"/>
          <a:ext cx="1782499" cy="1069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What skills and knowledge do you bring?</a:t>
          </a:r>
          <a:endParaRPr lang="en-US" sz="2000" kern="1200"/>
        </a:p>
      </dsp:txBody>
      <dsp:txXfrm>
        <a:off x="942760" y="580"/>
        <a:ext cx="1782499" cy="1069499"/>
      </dsp:txXfrm>
    </dsp:sp>
    <dsp:sp modelId="{CC522154-9A3F-4984-A0F9-EE0FDC0C863F}">
      <dsp:nvSpPr>
        <dsp:cNvPr id="0" name=""/>
        <dsp:cNvSpPr/>
      </dsp:nvSpPr>
      <dsp:spPr>
        <a:xfrm>
          <a:off x="2903510" y="580"/>
          <a:ext cx="1782499" cy="106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What skills and knowledge do you need?</a:t>
          </a:r>
          <a:endParaRPr lang="en-US" sz="2000" kern="1200"/>
        </a:p>
      </dsp:txBody>
      <dsp:txXfrm>
        <a:off x="2903510" y="580"/>
        <a:ext cx="1782499" cy="1069499"/>
      </dsp:txXfrm>
    </dsp:sp>
    <dsp:sp modelId="{5E05AD62-989E-4483-97FD-104935DBE07C}">
      <dsp:nvSpPr>
        <dsp:cNvPr id="0" name=""/>
        <dsp:cNvSpPr/>
      </dsp:nvSpPr>
      <dsp:spPr>
        <a:xfrm>
          <a:off x="4864259" y="580"/>
          <a:ext cx="1782499" cy="10694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How do you like to learn?</a:t>
          </a:r>
          <a:endParaRPr lang="en-US" sz="2000" kern="1200"/>
        </a:p>
      </dsp:txBody>
      <dsp:txXfrm>
        <a:off x="4864259" y="580"/>
        <a:ext cx="1782499" cy="1069499"/>
      </dsp:txXfrm>
    </dsp:sp>
    <dsp:sp modelId="{C35E2A41-A763-4F3D-8C34-EE77B17FF988}">
      <dsp:nvSpPr>
        <dsp:cNvPr id="0" name=""/>
        <dsp:cNvSpPr/>
      </dsp:nvSpPr>
      <dsp:spPr>
        <a:xfrm>
          <a:off x="942760" y="1248330"/>
          <a:ext cx="1782499" cy="10694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How will you build on your foundations?</a:t>
          </a:r>
          <a:endParaRPr lang="en-US" sz="2000" kern="1200"/>
        </a:p>
      </dsp:txBody>
      <dsp:txXfrm>
        <a:off x="942760" y="1248330"/>
        <a:ext cx="1782499" cy="1069499"/>
      </dsp:txXfrm>
    </dsp:sp>
    <dsp:sp modelId="{5A763CC9-5F4D-4BBC-9AA0-AE5916B19CE5}">
      <dsp:nvSpPr>
        <dsp:cNvPr id="0" name=""/>
        <dsp:cNvSpPr/>
      </dsp:nvSpPr>
      <dsp:spPr>
        <a:xfrm>
          <a:off x="2903510" y="1248330"/>
          <a:ext cx="1782499" cy="10694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How will you fill the gaps?</a:t>
          </a:r>
          <a:endParaRPr lang="en-US" sz="2000" kern="1200"/>
        </a:p>
      </dsp:txBody>
      <dsp:txXfrm>
        <a:off x="2903510" y="1248330"/>
        <a:ext cx="1782499" cy="1069499"/>
      </dsp:txXfrm>
    </dsp:sp>
    <dsp:sp modelId="{6804B3F2-F1E7-41B3-8DB7-3218D9DB076F}">
      <dsp:nvSpPr>
        <dsp:cNvPr id="0" name=""/>
        <dsp:cNvSpPr/>
      </dsp:nvSpPr>
      <dsp:spPr>
        <a:xfrm>
          <a:off x="4864259" y="1248330"/>
          <a:ext cx="1782499" cy="1069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What is your plan for learning?</a:t>
          </a:r>
          <a:endParaRPr lang="en-US" sz="2000" kern="1200"/>
        </a:p>
      </dsp:txBody>
      <dsp:txXfrm>
        <a:off x="4864259" y="1248330"/>
        <a:ext cx="1782499" cy="1069499"/>
      </dsp:txXfrm>
    </dsp:sp>
    <dsp:sp modelId="{FB8AE619-A041-4746-85EB-1ED0904E1D67}">
      <dsp:nvSpPr>
        <dsp:cNvPr id="0" name=""/>
        <dsp:cNvSpPr/>
      </dsp:nvSpPr>
      <dsp:spPr>
        <a:xfrm>
          <a:off x="2903510" y="2496079"/>
          <a:ext cx="1782499" cy="10694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How will you keep this dynamic?</a:t>
          </a:r>
          <a:endParaRPr lang="en-US" sz="2000" kern="1200"/>
        </a:p>
      </dsp:txBody>
      <dsp:txXfrm>
        <a:off x="2903510" y="2496079"/>
        <a:ext cx="1782499" cy="106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7C35-0EDA-4373-B2DF-06218A5E9838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195FB-0D83-44B6-AD36-06675C3B9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0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Date: 22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 2022, Time: 2pm – 4pm, Location: Building 2, Rm 5053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Pick a domain – look back, look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0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Uni, SCDTP, pathway, research centre, grad school, doctoral college</a:t>
            </a:r>
          </a:p>
          <a:p>
            <a:r>
              <a:rPr lang="en-GB" dirty="0"/>
              <a:t>National organization, BERA, NCRM</a:t>
            </a:r>
          </a:p>
          <a:p>
            <a:r>
              <a:rPr lang="en-GB" dirty="0"/>
              <a:t>International organization, WCQR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2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0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ask a peer, do a lit search, go to the grey lit, find a mentor)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46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Date: 22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 2022, Time: 2pm – 4pm, Location: Building 2, Rm 5053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2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Date: 22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March 2022, Time: 2pm – 4pm, Location: Building 2, Rm 5053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YOU ADD TO THE TILES?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3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95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9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92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Pairs &amp; snowball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195FB-0D83-44B6-AD36-06675C3B99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8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6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4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0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8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34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8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1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76000" t="7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58EA-4E7A-4457-897E-61091BEC64EA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E4E1-8BAE-4453-92C5-482524291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searchfish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fish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ra.ac.uk/events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port.ac.uk/study/postgraduate-research/graduate-school/graduate-school-development-programme-and-other-researcher-train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tonac.sharepoint.com/teams/PGRDevelopmentHub" TargetMode="External"/><Relationship Id="rId5" Type="http://schemas.openxmlformats.org/officeDocument/2006/relationships/hyperlink" Target="https://www.ncrm.ac.uk/research/socscicovid19/" TargetMode="External"/><Relationship Id="rId4" Type="http://schemas.openxmlformats.org/officeDocument/2006/relationships/hyperlink" Target="https://www.ncrm.ac.uk/training/" TargetMode="External"/><Relationship Id="rId9" Type="http://schemas.openxmlformats.org/officeDocument/2006/relationships/hyperlink" Target="https://www.researchgate.net/project/World-Conference-on-Qualitative-Research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outhcoastdtp.ac.uk/training-resourc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6753DD0A-FA63-470F-8543-DF632B12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85736"/>
            <a:ext cx="9144000" cy="2372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754880"/>
            <a:ext cx="7886700" cy="9326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3600" b="1" dirty="0">
                <a:solidFill>
                  <a:schemeClr val="bg1"/>
                </a:solidFill>
              </a:rPr>
              <a:t>Training needs analysis</a:t>
            </a:r>
            <a:r>
              <a:rPr lang="en-GB" sz="3600" dirty="0">
                <a:solidFill>
                  <a:schemeClr val="bg1"/>
                </a:solidFill>
              </a:rPr>
              <a:t> –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the procedural and the meaningful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815584"/>
            <a:ext cx="7886700" cy="77632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Melanie Nind, SCDTP deputy director, </a:t>
            </a:r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M.A.Nind@soton.ac.uk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22 March 2022  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4279F63-EE4E-4B6B-B541-F86DD359B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07921"/>
            <a:ext cx="7886699" cy="1123854"/>
          </a:xfrm>
          <a:prstGeom prst="rect">
            <a:avLst/>
          </a:prstGeom>
        </p:spPr>
      </p:pic>
      <p:sp>
        <p:nvSpPr>
          <p:cNvPr id="4" name="AutoShape 2" descr="Researchfish">
            <a:hlinkClick r:id="rId4"/>
            <a:extLst>
              <a:ext uri="{FF2B5EF4-FFF2-40B4-BE49-F238E27FC236}">
                <a16:creationId xmlns:a16="http://schemas.microsoft.com/office/drawing/2014/main" id="{33E1F7F4-6F48-4E8C-9CD1-A762C7ACD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7015" y="1631971"/>
            <a:ext cx="7066985" cy="15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Researchfish">
            <a:extLst>
              <a:ext uri="{FF2B5EF4-FFF2-40B4-BE49-F238E27FC236}">
                <a16:creationId xmlns:a16="http://schemas.microsoft.com/office/drawing/2014/main" id="{2C16A50E-6E7C-4D58-9A50-AD45A990F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24A97-8C35-4E38-AB07-9EDB1542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GB" sz="3500" dirty="0">
                <a:solidFill>
                  <a:schemeClr val="tx2"/>
                </a:solidFill>
              </a:rPr>
              <a:t>A meaningful approach</a:t>
            </a:r>
            <a:br>
              <a:rPr lang="en-GB" sz="3500" dirty="0">
                <a:solidFill>
                  <a:schemeClr val="tx2"/>
                </a:solidFill>
              </a:rPr>
            </a:br>
            <a:r>
              <a:rPr lang="en-GB" sz="3500" b="1" dirty="0">
                <a:solidFill>
                  <a:srgbClr val="0070C0"/>
                </a:solidFill>
              </a:rPr>
              <a:t>Can you add to the tiles?</a:t>
            </a:r>
            <a:endParaRPr lang="en-GB" sz="3500" b="1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95BF89-BB29-4CBC-BA59-4B1BEDA45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536145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22ED5AA8-7BB6-4E22-A0EF-BBE6A6299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20" y="6400799"/>
            <a:ext cx="2880964" cy="4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6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33D57-42C1-439F-841C-AC216030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Meaningful not tick box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4887F-E027-45FF-BF24-8917EEA122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Real reflection</a:t>
            </a:r>
          </a:p>
          <a:p>
            <a:pPr>
              <a:spcAft>
                <a:spcPts val="1200"/>
              </a:spcAft>
            </a:pPr>
            <a:r>
              <a:rPr lang="en-GB" dirty="0"/>
              <a:t>Real planning </a:t>
            </a:r>
          </a:p>
          <a:p>
            <a:pPr>
              <a:spcAft>
                <a:spcPts val="1200"/>
              </a:spcAft>
            </a:pPr>
            <a:r>
              <a:rPr lang="en-GB" dirty="0"/>
              <a:t>Real dialogue</a:t>
            </a:r>
          </a:p>
          <a:p>
            <a:pPr>
              <a:spcAft>
                <a:spcPts val="1200"/>
              </a:spcAft>
            </a:pPr>
            <a:r>
              <a:rPr lang="en-GB" dirty="0"/>
              <a:t>Undertake training activity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22C290-80A0-489E-8082-B7300BD5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Real reflection</a:t>
            </a:r>
          </a:p>
          <a:p>
            <a:pPr>
              <a:spcAft>
                <a:spcPts val="1200"/>
              </a:spcAft>
            </a:pPr>
            <a:r>
              <a:rPr lang="en-GB" dirty="0"/>
              <a:t>Real planning </a:t>
            </a:r>
          </a:p>
          <a:p>
            <a:pPr>
              <a:spcAft>
                <a:spcPts val="1200"/>
              </a:spcAft>
            </a:pPr>
            <a:r>
              <a:rPr lang="en-GB" dirty="0"/>
              <a:t>Real dialogue</a:t>
            </a:r>
          </a:p>
          <a:p>
            <a:pPr>
              <a:spcAft>
                <a:spcPts val="1200"/>
              </a:spcAft>
            </a:pPr>
            <a:r>
              <a:rPr lang="en-GB" dirty="0"/>
              <a:t>Undertake training activity </a:t>
            </a:r>
          </a:p>
          <a:p>
            <a:endParaRPr lang="en-GB" dirty="0"/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204C9B3E-73E7-4A6E-891C-5F46163D8DA3}"/>
              </a:ext>
            </a:extLst>
          </p:cNvPr>
          <p:cNvSpPr/>
          <p:nvPr/>
        </p:nvSpPr>
        <p:spPr>
          <a:xfrm>
            <a:off x="2987824" y="1600200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727A38AD-B59F-4DFE-BE57-F2AE299AB0C7}"/>
              </a:ext>
            </a:extLst>
          </p:cNvPr>
          <p:cNvSpPr/>
          <p:nvPr/>
        </p:nvSpPr>
        <p:spPr>
          <a:xfrm>
            <a:off x="2987824" y="2420888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8EE60ED3-B637-4D13-81A6-729BB591569A}"/>
              </a:ext>
            </a:extLst>
          </p:cNvPr>
          <p:cNvSpPr/>
          <p:nvPr/>
        </p:nvSpPr>
        <p:spPr>
          <a:xfrm>
            <a:off x="2987824" y="3182864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0F7A6E7-4AF3-4FAB-8AB6-93567AD141AD}"/>
              </a:ext>
            </a:extLst>
          </p:cNvPr>
          <p:cNvSpPr/>
          <p:nvPr/>
        </p:nvSpPr>
        <p:spPr>
          <a:xfrm>
            <a:off x="7380312" y="1600200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2C1AF1E3-8B67-4AAD-8190-C6F7634593D6}"/>
              </a:ext>
            </a:extLst>
          </p:cNvPr>
          <p:cNvSpPr/>
          <p:nvPr/>
        </p:nvSpPr>
        <p:spPr>
          <a:xfrm>
            <a:off x="7380312" y="2426881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DA78A58F-3E7B-4AB9-BC65-C0E34550E5F4}"/>
              </a:ext>
            </a:extLst>
          </p:cNvPr>
          <p:cNvSpPr/>
          <p:nvPr/>
        </p:nvSpPr>
        <p:spPr>
          <a:xfrm>
            <a:off x="7380312" y="3123601"/>
            <a:ext cx="432048" cy="561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06BB3385-6D91-4B37-87CA-6D784AE8B7E3}"/>
              </a:ext>
            </a:extLst>
          </p:cNvPr>
          <p:cNvSpPr/>
          <p:nvPr/>
        </p:nvSpPr>
        <p:spPr>
          <a:xfrm>
            <a:off x="2699792" y="4437112"/>
            <a:ext cx="1296144" cy="5612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8DB9EE47-E335-4993-A152-F334C8DB72CF}"/>
              </a:ext>
            </a:extLst>
          </p:cNvPr>
          <p:cNvSpPr/>
          <p:nvPr/>
        </p:nvSpPr>
        <p:spPr>
          <a:xfrm>
            <a:off x="6420595" y="4415917"/>
            <a:ext cx="1296144" cy="5612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5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9D7B-75EB-4578-B933-9D89CAE0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Recognising prior learning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 e</a:t>
            </a:r>
            <a:r>
              <a:rPr lang="en-GB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 1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D617-D442-473F-8B1A-B26BF4F4C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356" y="1700808"/>
            <a:ext cx="2962672" cy="515719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Picture yourself</a:t>
            </a:r>
          </a:p>
          <a:p>
            <a:r>
              <a:rPr lang="en-GB" dirty="0"/>
              <a:t>Your masters</a:t>
            </a:r>
          </a:p>
          <a:p>
            <a:r>
              <a:rPr lang="en-GB" dirty="0"/>
              <a:t>Your work</a:t>
            </a:r>
          </a:p>
          <a:p>
            <a:r>
              <a:rPr lang="en-GB" dirty="0"/>
              <a:t>Volunteering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0330B-01E1-4930-B75D-C38FC2301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5724128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a prior experience</a:t>
            </a:r>
          </a:p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learning within it</a:t>
            </a:r>
          </a:p>
          <a:p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 and 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eflect on the learning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it good learning this way?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skilled or knowledgeable did you get?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you use the learning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your PhD?</a:t>
            </a:r>
          </a:p>
          <a:p>
            <a:pPr lvl="1"/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discipline/topic specific, and transferable skills…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54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9D7B-75EB-4578-B933-9D89CAE0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85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future learning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Pair e</a:t>
            </a:r>
            <a:r>
              <a:rPr lang="en-GB" sz="4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xercise 2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D617-D442-473F-8B1A-B26BF4F4C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959" y="2426767"/>
            <a:ext cx="2962672" cy="44312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Imagine yourself in 4 years time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0330B-01E1-4930-B75D-C38FC2301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0498" y="2426766"/>
            <a:ext cx="5724128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you be doing?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skills and knowledge will you have?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will you be using them?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63EB79-FDAD-43D6-8706-F12536D2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68" y="3165595"/>
            <a:ext cx="2986391" cy="2216513"/>
          </a:xfrm>
        </p:spPr>
        <p:txBody>
          <a:bodyPr>
            <a:normAutofit/>
          </a:bodyPr>
          <a:lstStyle/>
          <a:p>
            <a:r>
              <a:rPr lang="en-GB" dirty="0"/>
              <a:t>Envisaging future needs 1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Graphic 31" descr="Error">
            <a:extLst>
              <a:ext uri="{FF2B5EF4-FFF2-40B4-BE49-F238E27FC236}">
                <a16:creationId xmlns:a16="http://schemas.microsoft.com/office/drawing/2014/main" id="{BDF532F0-3D3B-4151-9D03-DC83A2552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179158"/>
            <a:ext cx="2957472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E1A2E-8361-4DA6-98AA-44253BAD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26" y="2924944"/>
            <a:ext cx="4787224" cy="328958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800" dirty="0"/>
              <a:t>Thinking about all the needs can be overwhelming, so we chunk it up, what is urgent and what can wait, plan for year 1, year 2 etc or: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2800" dirty="0"/>
              <a:t>Headwork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2800" dirty="0" err="1"/>
              <a:t>Datawork</a:t>
            </a:r>
            <a:endParaRPr lang="en-GB" sz="2800" dirty="0"/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en-GB" sz="2800" dirty="0" err="1"/>
              <a:t>Textwork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4977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63EB79-FDAD-43D6-8706-F12536D2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en-GB" dirty="0"/>
              <a:t>Envisaging future needs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E1A2E-8361-4DA6-98AA-44253BADB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297"/>
            <a:ext cx="3843440" cy="41595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Q. How do you know what you will need?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/>
              <a:t>A. Reflection &amp; </a:t>
            </a:r>
            <a:r>
              <a:rPr lang="en-GB" sz="2400" b="1" dirty="0"/>
              <a:t>dialogue</a:t>
            </a:r>
          </a:p>
          <a:p>
            <a:pPr marL="0" indent="0">
              <a:buNone/>
            </a:pPr>
            <a:r>
              <a:rPr lang="en-GB" sz="2400" dirty="0"/>
              <a:t>Q. How do know where you have skills already?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/>
              <a:t>A. Self-appraisal &amp; </a:t>
            </a:r>
            <a:r>
              <a:rPr lang="en-GB" sz="2400" b="1" dirty="0"/>
              <a:t>dialogue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Q. How do you know what you don’t know?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A. Dialogue!</a:t>
            </a:r>
          </a:p>
          <a:p>
            <a:pPr marL="514350" indent="-514350">
              <a:buAutoNum type="alphaUcPeriod"/>
            </a:pPr>
            <a:endParaRPr lang="en-GB" sz="1700" dirty="0"/>
          </a:p>
          <a:p>
            <a:pPr marL="514350" indent="-514350">
              <a:buAutoNum type="alphaUcPeriod"/>
            </a:pPr>
            <a:endParaRPr lang="en-GB" sz="1700" dirty="0"/>
          </a:p>
        </p:txBody>
      </p:sp>
      <p:pic>
        <p:nvPicPr>
          <p:cNvPr id="21" name="Picture 20" descr="Different coloured question marks">
            <a:extLst>
              <a:ext uri="{FF2B5EF4-FFF2-40B4-BE49-F238E27FC236}">
                <a16:creationId xmlns:a16="http://schemas.microsoft.com/office/drawing/2014/main" id="{3A65036D-C773-4B5F-9248-20F7AD289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67" r="33353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2590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CD6B-3B16-479F-98E2-EC9310C7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06512"/>
            <a:ext cx="2986391" cy="3108020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Other tools to aid dialogue</a:t>
            </a:r>
            <a:br>
              <a:rPr lang="en-GB" dirty="0"/>
            </a:br>
            <a:r>
              <a:rPr lang="en-GB" b="1" dirty="0">
                <a:solidFill>
                  <a:srgbClr val="0070C0"/>
                </a:solidFill>
              </a:rPr>
              <a:t>Exercise 3: Choose 1 </a:t>
            </a:r>
            <a:endParaRPr lang="en-GB" b="1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FF9BE-99AE-4AF1-AF73-E60AF3C0C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5" y="1602258"/>
            <a:ext cx="8154129" cy="116196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EB5F-28B7-4BF7-B503-8DA0DDD9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691" y="3302787"/>
            <a:ext cx="4787224" cy="2929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Walk &amp; talk</a:t>
            </a:r>
          </a:p>
          <a:p>
            <a:pPr>
              <a:lnSpc>
                <a:spcPct val="90000"/>
              </a:lnSpc>
            </a:pPr>
            <a:r>
              <a:rPr lang="en-GB" dirty="0"/>
              <a:t>Journaling</a:t>
            </a:r>
          </a:p>
          <a:p>
            <a:pPr>
              <a:lnSpc>
                <a:spcPct val="90000"/>
              </a:lnSpc>
            </a:pPr>
            <a:r>
              <a:rPr lang="en-GB" dirty="0"/>
              <a:t>Narrative CV</a:t>
            </a:r>
          </a:p>
          <a:p>
            <a:pPr>
              <a:lnSpc>
                <a:spcPct val="90000"/>
              </a:lnSpc>
            </a:pPr>
            <a:r>
              <a:rPr lang="en-GB" dirty="0"/>
              <a:t>Diagnostic tools</a:t>
            </a:r>
          </a:p>
          <a:p>
            <a:pPr>
              <a:lnSpc>
                <a:spcPct val="90000"/>
              </a:lnSpc>
            </a:pPr>
            <a:r>
              <a:rPr lang="en-GB" dirty="0"/>
              <a:t>Your own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B35ABDF-E02E-4892-8117-5159C1E4A959}"/>
              </a:ext>
            </a:extLst>
          </p:cNvPr>
          <p:cNvSpPr/>
          <p:nvPr/>
        </p:nvSpPr>
        <p:spPr>
          <a:xfrm>
            <a:off x="3171119" y="5490103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93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34238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C8C2F-61AD-488C-B277-D7E9FD01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12" y="1152144"/>
            <a:ext cx="3002399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Vitae: Researcher Development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Framework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4E8916-8390-4B10-9262-BEAF1815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53" y="1083735"/>
            <a:ext cx="4644735" cy="47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4CC5-7C4A-4A80-832E-7092CD85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Vitae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2CBA09-7AE5-4B4C-8BF7-6EA642CC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620688"/>
            <a:ext cx="8686800" cy="6332804"/>
          </a:xfrm>
        </p:spPr>
      </p:pic>
    </p:spTree>
    <p:extLst>
      <p:ext uri="{BB962C8B-B14F-4D97-AF65-F5344CB8AC3E}">
        <p14:creationId xmlns:p14="http://schemas.microsoft.com/office/powerpoint/2010/main" val="284312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3CE00-EDE4-41A0-91A8-1DFC48D2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98018"/>
            <a:ext cx="2986391" cy="2216513"/>
          </a:xfrm>
        </p:spPr>
        <p:txBody>
          <a:bodyPr>
            <a:normAutofit/>
          </a:bodyPr>
          <a:lstStyle/>
          <a:p>
            <a:r>
              <a:rPr lang="en-GB" dirty="0"/>
              <a:t>1. Support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E90E12D-3523-420B-BE7F-25AFA4542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5" y="1602258"/>
            <a:ext cx="8154129" cy="116196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760D5-417F-416E-9EF0-1991D080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26" y="3573016"/>
            <a:ext cx="4787224" cy="28083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Supervisors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Librarians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Careers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Employers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Postdoc fellows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Alumni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PEERS</a:t>
            </a:r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89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54" y="954284"/>
            <a:ext cx="7884829" cy="294343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6000" b="1" dirty="0"/>
              <a:t>Training needs analysis</a:t>
            </a:r>
            <a:r>
              <a:rPr lang="en-GB" sz="6000" dirty="0"/>
              <a:t> – the procedural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54" y="4262016"/>
            <a:ext cx="7884829" cy="1242688"/>
          </a:xfrm>
        </p:spPr>
        <p:txBody>
          <a:bodyPr anchor="t">
            <a:normAutofit/>
          </a:bodyPr>
          <a:lstStyle/>
          <a:p>
            <a:pPr algn="l"/>
            <a:endParaRPr lang="en-GB" sz="28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Researchfish">
            <a:hlinkClick r:id="rId3"/>
            <a:extLst>
              <a:ext uri="{FF2B5EF4-FFF2-40B4-BE49-F238E27FC236}">
                <a16:creationId xmlns:a16="http://schemas.microsoft.com/office/drawing/2014/main" id="{33E1F7F4-6F48-4E8C-9CD1-A762C7ACD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8016" y="1751599"/>
            <a:ext cx="7397446" cy="15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b="1" dirty="0"/>
          </a:p>
        </p:txBody>
      </p:sp>
      <p:sp>
        <p:nvSpPr>
          <p:cNvPr id="5" name="AutoShape 4" descr="Researchfish">
            <a:extLst>
              <a:ext uri="{FF2B5EF4-FFF2-40B4-BE49-F238E27FC236}">
                <a16:creationId xmlns:a16="http://schemas.microsoft.com/office/drawing/2014/main" id="{2C16A50E-6E7C-4D58-9A50-AD45A990F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" name="Picture 51" descr="Text&#10;&#10;Description automatically generated">
            <a:extLst>
              <a:ext uri="{FF2B5EF4-FFF2-40B4-BE49-F238E27FC236}">
                <a16:creationId xmlns:a16="http://schemas.microsoft.com/office/drawing/2014/main" id="{56C4EB70-23EF-4C3D-9AD1-93BBDA6D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" y="5372102"/>
            <a:ext cx="5614728" cy="8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7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AB69B-3086-4424-B84D-2DABF41F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97" y="3724967"/>
            <a:ext cx="2986391" cy="2216513"/>
          </a:xfrm>
        </p:spPr>
        <p:txBody>
          <a:bodyPr>
            <a:normAutofit/>
          </a:bodyPr>
          <a:lstStyle/>
          <a:p>
            <a:r>
              <a:rPr lang="en-GB" dirty="0"/>
              <a:t>2. Asking the right questions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22AD221-339D-47EF-ADAC-B35098293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5" y="1602258"/>
            <a:ext cx="8154129" cy="116196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37D7-7D6D-4333-955C-3CE83153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79" y="3998018"/>
            <a:ext cx="4787224" cy="24254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dirty="0"/>
              <a:t>What assumptions are we each making?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What might push me out of my comfort zone?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What do I need?</a:t>
            </a:r>
          </a:p>
        </p:txBody>
      </p:sp>
    </p:spTree>
    <p:extLst>
      <p:ext uri="{BB962C8B-B14F-4D97-AF65-F5344CB8AC3E}">
        <p14:creationId xmlns:p14="http://schemas.microsoft.com/office/powerpoint/2010/main" val="325154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D7E15-EC5C-4963-BD9B-2B10F448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26" y="3457965"/>
            <a:ext cx="2986391" cy="2216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 dirty="0"/>
              <a:t>3. Finding training to meet or discover needs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FE42314-0C10-4974-94E1-3C55B1AE0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5" y="1602258"/>
            <a:ext cx="8154129" cy="116196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C9B0-E7A3-4849-B65E-A9B4DB2F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126" y="3356992"/>
            <a:ext cx="4787224" cy="28575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b="1" dirty="0"/>
              <a:t>Horizon-scanning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Where do you look?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In-house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Nationally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Internationally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What if you can’t find what you need?</a:t>
            </a:r>
          </a:p>
        </p:txBody>
      </p:sp>
    </p:spTree>
    <p:extLst>
      <p:ext uri="{BB962C8B-B14F-4D97-AF65-F5344CB8AC3E}">
        <p14:creationId xmlns:p14="http://schemas.microsoft.com/office/powerpoint/2010/main" val="15879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876AE-23A4-424E-ACE4-E7B746DB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05833"/>
            <a:ext cx="3161297" cy="2398713"/>
          </a:xfrm>
        </p:spPr>
        <p:txBody>
          <a:bodyPr>
            <a:normAutofit/>
          </a:bodyPr>
          <a:lstStyle/>
          <a:p>
            <a:r>
              <a:rPr lang="en-GB" dirty="0"/>
              <a:t>Useful reading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4E15BA6-07E5-4D92-8022-73CE4052A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6" y="1260384"/>
            <a:ext cx="7406444" cy="1055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2051-4AE7-4D5A-9B1F-82D4651A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3884452"/>
            <a:ext cx="4591422" cy="2398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Nind, M., Holmes, M., Insenga, M., Lewthwaite, S., &amp; Sutton, C. (2020). Student perspectives on learning research methods in the social sciences, </a:t>
            </a:r>
            <a:r>
              <a:rPr lang="en-GB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in Higher Education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25, 797-811.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1491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6CE214-599D-4DFB-9A3C-63179B59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9" y="1412776"/>
            <a:ext cx="7973561" cy="2808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dirty="0"/>
              <a:t>Where to look</a:t>
            </a:r>
            <a:br>
              <a:rPr lang="en-GB" sz="3700" dirty="0"/>
            </a:br>
            <a:r>
              <a:rPr lang="en-GB" sz="3700" b="1" dirty="0">
                <a:solidFill>
                  <a:srgbClr val="0070C0"/>
                </a:solidFill>
              </a:rPr>
              <a:t>Exercise 4 – explore and add to the list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06CCC843-788E-49BC-8420-CA854A0D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" y="1007137"/>
            <a:ext cx="7406444" cy="10554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FFF571-5162-443B-824F-1CA1630D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216" y="3717032"/>
            <a:ext cx="7612113" cy="3140969"/>
          </a:xfrm>
        </p:spPr>
        <p:txBody>
          <a:bodyPr anchor="ctr">
            <a:normAutofit/>
          </a:bodyPr>
          <a:lstStyle/>
          <a:p>
            <a:r>
              <a:rPr lang="en-US" sz="2000" dirty="0">
                <a:hlinkClick r:id="rId4"/>
              </a:rPr>
              <a:t>https://www.ncrm.ac.uk/training/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https://www.ncrm.ac.uk/research/socscicovid19/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6"/>
              </a:rPr>
              <a:t>https://sotonac.sharepoint.com/teams/PGRDevelopmentHub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7"/>
              </a:rPr>
              <a:t>https://www.port.ac.uk/study/postgraduate-research/graduate-school/graduate-school-development-programme-and-other-researcher-training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https://www.bera.ac.uk/events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9"/>
              </a:rPr>
              <a:t>https://www.researchgate.net/project/World-Conference-on-Qualitative-Research</a:t>
            </a:r>
            <a:r>
              <a:rPr lang="en-US" sz="2000" dirty="0"/>
              <a:t>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4905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E782C-53C3-471B-B6AC-5E12C37F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125" y="329184"/>
            <a:ext cx="5066720" cy="1783080"/>
          </a:xfrm>
        </p:spPr>
        <p:txBody>
          <a:bodyPr anchor="b">
            <a:normAutofit/>
          </a:bodyPr>
          <a:lstStyle/>
          <a:p>
            <a:r>
              <a:rPr lang="en-GB" sz="4700" b="1" dirty="0">
                <a:solidFill>
                  <a:srgbClr val="0070C0"/>
                </a:solidFill>
              </a:rPr>
              <a:t>Exercise 5</a:t>
            </a:r>
            <a:br>
              <a:rPr lang="en-GB" sz="4700" dirty="0"/>
            </a:br>
            <a:r>
              <a:rPr lang="en-GB" sz="4700" dirty="0"/>
              <a:t>Think out of the box</a:t>
            </a:r>
          </a:p>
        </p:txBody>
      </p:sp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CAACA943-1695-4C6E-A003-3342AAAB9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30" y="448437"/>
            <a:ext cx="3010662" cy="3010662"/>
          </a:xfrm>
          <a:prstGeom prst="rect">
            <a:avLst/>
          </a:prstGeom>
        </p:spPr>
      </p:pic>
      <p:sp>
        <p:nvSpPr>
          <p:cNvPr id="3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120" y="239572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BB0948C-C265-4008-8F06-E0359A006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4985467"/>
            <a:ext cx="2996946" cy="4270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2459-8AB6-416E-8EBB-61FF17DB8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120" y="2706624"/>
            <a:ext cx="506672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 alternatives to ‘take a course on it’ – can you get to 10? 20?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a book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a video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5357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468" y="3296652"/>
            <a:ext cx="9151584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9C1B4-FB23-47CF-8557-7BE61B75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17" y="3429000"/>
            <a:ext cx="2750524" cy="2398713"/>
          </a:xfrm>
        </p:spPr>
        <p:txBody>
          <a:bodyPr>
            <a:normAutofit/>
          </a:bodyPr>
          <a:lstStyle/>
          <a:p>
            <a:r>
              <a:rPr lang="en-GB" dirty="0"/>
              <a:t>An effective TNA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F01E9E3-0DD3-4691-B061-F1F250F7E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6" y="1260384"/>
            <a:ext cx="7406444" cy="1055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2AEBF-72E6-4AE5-AAC0-976F8481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853" y="2996952"/>
            <a:ext cx="5544615" cy="356134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Helps you to zoom in on making real what matters most and to zoom out for an overview</a:t>
            </a:r>
          </a:p>
          <a:p>
            <a:r>
              <a:rPr lang="en-GB" sz="2400" dirty="0"/>
              <a:t>Gets the procedural and the meaningful to meet</a:t>
            </a:r>
          </a:p>
          <a:p>
            <a:r>
              <a:rPr lang="en-GB" sz="2400" dirty="0"/>
              <a:t>Helps you to plan</a:t>
            </a:r>
          </a:p>
          <a:p>
            <a:r>
              <a:rPr lang="en-GB" sz="2400" dirty="0"/>
              <a:t>Helps those supporting you to plan</a:t>
            </a:r>
          </a:p>
          <a:p>
            <a:r>
              <a:rPr lang="en-GB" sz="2400" dirty="0"/>
              <a:t>And brings you into dialogue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750009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845455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20F40-BB96-454B-A4F7-0C57999B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1" y="1097339"/>
            <a:ext cx="750887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a copy of this presentation, go to: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17136"/>
            <a:ext cx="1584198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0491" y="4521269"/>
            <a:ext cx="5040623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92EDC-DD05-401F-BF51-44EC9B72D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619" y="4843002"/>
            <a:ext cx="4320637" cy="1234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3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  <a:hlinkClick r:id="rId2"/>
              </a:rPr>
              <a:t>Training Resources - South Coast DTP</a:t>
            </a:r>
            <a:endParaRPr lang="en-US" sz="2300" kern="12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21270"/>
            <a:ext cx="1586592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 fontScale="90000"/>
          </a:bodyPr>
          <a:lstStyle/>
          <a:p>
            <a:r>
              <a:rPr lang="en-GB" sz="4700" b="1" dirty="0"/>
              <a:t>What is the TNA?</a:t>
            </a:r>
            <a:br>
              <a:rPr lang="en-GB" sz="4700" b="1" dirty="0"/>
            </a:br>
            <a:r>
              <a:rPr lang="en-GB" sz="4700" b="1" dirty="0">
                <a:solidFill>
                  <a:srgbClr val="0070C0"/>
                </a:solidFill>
              </a:rPr>
              <a:t>Discuss</a:t>
            </a:r>
          </a:p>
        </p:txBody>
      </p:sp>
      <p:sp>
        <p:nvSpPr>
          <p:cNvPr id="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do you know already?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What do you want to know?</a:t>
            </a: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42" name="Picture 41" descr="Sticky notes with question marks">
            <a:extLst>
              <a:ext uri="{FF2B5EF4-FFF2-40B4-BE49-F238E27FC236}">
                <a16:creationId xmlns:a16="http://schemas.microsoft.com/office/drawing/2014/main" id="{0F248BA7-745E-4D88-9785-CF3100504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94" r="30391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579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967E8-2A4C-477A-AE99-2B3B3D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87" y="0"/>
            <a:ext cx="4447066" cy="1640180"/>
          </a:xfrm>
        </p:spPr>
        <p:txBody>
          <a:bodyPr anchor="b">
            <a:normAutofit/>
          </a:bodyPr>
          <a:lstStyle/>
          <a:p>
            <a:r>
              <a:rPr lang="en-GB" sz="3500" dirty="0"/>
              <a:t>The ESRC view</a:t>
            </a:r>
            <a:endParaRPr lang="en-GB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10B4-B044-41C1-B10A-881BE8256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87" y="1844824"/>
            <a:ext cx="5653929" cy="4098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‘A rigorous annual training needs analysis (TNA) must be undertaken for all ESRC-funded students. This will ensure that students receive a progressive training </a:t>
            </a:r>
            <a:r>
              <a:rPr lang="en-US" sz="2800" dirty="0" err="1"/>
              <a:t>programme</a:t>
            </a:r>
            <a:r>
              <a:rPr lang="en-US" sz="2800" dirty="0"/>
              <a:t> that addresses both the depth and the breadth of the training they require.’ </a:t>
            </a:r>
          </a:p>
          <a:p>
            <a:pPr marL="0" indent="0">
              <a:buNone/>
            </a:pPr>
            <a:r>
              <a:rPr lang="en-US" sz="1800" dirty="0"/>
              <a:t>(ESRC Postgraduate Training and Development Guidelines Second Edition 2015)</a:t>
            </a:r>
            <a:endParaRPr lang="en-GB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ead of Productivity and Growth at Economic and Social Research Council -  ESRC">
            <a:extLst>
              <a:ext uri="{FF2B5EF4-FFF2-40B4-BE49-F238E27FC236}">
                <a16:creationId xmlns:a16="http://schemas.microsoft.com/office/drawing/2014/main" id="{FB514D2F-AFAC-4F3A-8F88-1B66967D1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84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9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7DD4D-98BF-4A87-B4A6-EA811B66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87" y="1268760"/>
            <a:ext cx="5844801" cy="46748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/>
              <a:t>‘</a:t>
            </a:r>
            <a:r>
              <a:rPr lang="en-US" sz="2800" dirty="0"/>
              <a:t>all ESRC-funded students undertake a detailed Training Needs Analysis (TNA) at the start of their studentship, which is reviewed annually. The ESRC monitor this requirement by undertaking a sample check of TNAs. The TNA is designed to ensure students, with the support of their supervisors, develop a progressive </a:t>
            </a:r>
            <a:r>
              <a:rPr lang="en-US" sz="2800" dirty="0" err="1"/>
              <a:t>programme</a:t>
            </a:r>
            <a:r>
              <a:rPr lang="en-US" sz="2800" dirty="0"/>
              <a:t> that delivers the depth and breadth of training needed, given their existing knowledge and skill levels.’</a:t>
            </a:r>
          </a:p>
          <a:p>
            <a:pPr marL="0" indent="0">
              <a:buNone/>
            </a:pPr>
            <a:r>
              <a:rPr lang="en-US" sz="1700" dirty="0"/>
              <a:t>(</a:t>
            </a:r>
            <a:r>
              <a:rPr lang="en-US" sz="1700" dirty="0" err="1"/>
              <a:t>Tazzyman</a:t>
            </a:r>
            <a:r>
              <a:rPr lang="en-US" sz="1700" dirty="0"/>
              <a:t> et al 2021 Review of the PhD in the Social Sciences)</a:t>
            </a: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0372D6-94D3-46E1-A935-0F0CA7E4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819" y="-2348118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Head of Productivity and Growth at Economic and Social Research Council -  ESRC">
            <a:extLst>
              <a:ext uri="{FF2B5EF4-FFF2-40B4-BE49-F238E27FC236}">
                <a16:creationId xmlns:a16="http://schemas.microsoft.com/office/drawing/2014/main" id="{77D61DB1-E732-4E8D-8D36-465602BD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00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5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04BC2-65FD-48D3-9725-24684231B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87" y="23540"/>
            <a:ext cx="4447066" cy="1640180"/>
          </a:xfrm>
        </p:spPr>
        <p:txBody>
          <a:bodyPr anchor="b">
            <a:normAutofit/>
          </a:bodyPr>
          <a:lstStyle/>
          <a:p>
            <a:r>
              <a:rPr lang="en-GB" sz="3500" dirty="0"/>
              <a:t>Transferable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6CD5-957D-4DA3-ADA4-01F84F13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287" y="1828798"/>
            <a:ext cx="6013969" cy="4247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‘Students do not always </a:t>
            </a:r>
            <a:r>
              <a:rPr lang="en-US" sz="2400" dirty="0" err="1"/>
              <a:t>recognise</a:t>
            </a:r>
            <a:r>
              <a:rPr lang="en-US" sz="2400" dirty="0"/>
              <a:t> the importance of transferable skills training during the doctoral experience and take-up of non-mandated skills training opportunities is mixed. Undertaking an effective individual Training Needs Analysis (TNA) at the start of a student’s studies, with regular reviews throughout their </a:t>
            </a:r>
            <a:r>
              <a:rPr lang="en-US" sz="2400" dirty="0" err="1"/>
              <a:t>programme</a:t>
            </a:r>
            <a:r>
              <a:rPr lang="en-US" sz="2400" dirty="0"/>
              <a:t> of study, helps to ensure students receive tailored provision that they value.’ </a:t>
            </a:r>
          </a:p>
          <a:p>
            <a:pPr marL="0" indent="0">
              <a:buNone/>
            </a:pPr>
            <a:r>
              <a:rPr lang="en-US" sz="1700" dirty="0"/>
              <a:t>(</a:t>
            </a:r>
            <a:r>
              <a:rPr lang="en-US" sz="1700" dirty="0" err="1"/>
              <a:t>Tazzyman</a:t>
            </a:r>
            <a:r>
              <a:rPr lang="en-US" sz="1700" dirty="0"/>
              <a:t> et al 2021 Review of the PhD in the Social Sciences)</a:t>
            </a:r>
            <a:endParaRPr lang="en-GB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ead of Productivity and Growth at Economic and Social Research Council -  ESRC">
            <a:extLst>
              <a:ext uri="{FF2B5EF4-FFF2-40B4-BE49-F238E27FC236}">
                <a16:creationId xmlns:a16="http://schemas.microsoft.com/office/drawing/2014/main" id="{0FD9D0D9-4829-45EC-B228-1CCF30C2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01" y="17425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1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D6752-A9C9-4C41-8683-AB15D5B8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audiences – one partnership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E196CF-30D1-443D-9629-1F41D0AFD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Us – the DTP and the doctoral programme</a:t>
            </a:r>
          </a:p>
          <a:p>
            <a:pPr marL="0" indent="0">
              <a:buNone/>
            </a:pPr>
            <a:r>
              <a:rPr lang="en-GB" dirty="0"/>
              <a:t>So we know what gaps we need to fill</a:t>
            </a:r>
          </a:p>
          <a:p>
            <a:pPr marL="0" indent="0">
              <a:buNone/>
            </a:pPr>
            <a:r>
              <a:rPr lang="en-GB" dirty="0"/>
              <a:t>So we can create SIGs etc</a:t>
            </a:r>
          </a:p>
          <a:p>
            <a:pPr marL="0" indent="0">
              <a:buNone/>
            </a:pPr>
            <a:r>
              <a:rPr lang="en-GB" dirty="0"/>
              <a:t>So we can be responsive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C794C-2B83-41E9-83CC-72EDADEC4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You – the person in the driving seat</a:t>
            </a:r>
          </a:p>
          <a:p>
            <a:pPr marL="0" indent="0">
              <a:buNone/>
            </a:pPr>
            <a:r>
              <a:rPr lang="en-GB" dirty="0"/>
              <a:t>So you aren’t just a passenger</a:t>
            </a:r>
          </a:p>
          <a:p>
            <a:pPr marL="0" indent="0">
              <a:buNone/>
            </a:pPr>
            <a:r>
              <a:rPr lang="en-GB" dirty="0"/>
              <a:t>So you grow</a:t>
            </a:r>
          </a:p>
          <a:p>
            <a:pPr marL="0" indent="0">
              <a:buNone/>
            </a:pPr>
            <a:r>
              <a:rPr lang="en-GB" dirty="0"/>
              <a:t>So you succeed</a:t>
            </a:r>
          </a:p>
        </p:txBody>
      </p:sp>
      <p:pic>
        <p:nvPicPr>
          <p:cNvPr id="9" name="Picture 8" descr="Hands holding butterflies in the air&#10;&#10;Description automatically generated with low confidence">
            <a:extLst>
              <a:ext uri="{FF2B5EF4-FFF2-40B4-BE49-F238E27FC236}">
                <a16:creationId xmlns:a16="http://schemas.microsoft.com/office/drawing/2014/main" id="{6B2215EA-A149-45E2-A86E-08FE7921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83539"/>
            <a:ext cx="3122544" cy="20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3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70F4F6-8761-4016-931A-4535464E4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54" y="954284"/>
            <a:ext cx="7884829" cy="294343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6000" dirty="0"/>
              <a:t>Training needs analysis – </a:t>
            </a:r>
            <a:r>
              <a:rPr lang="en-GB" sz="6000" b="1" dirty="0"/>
              <a:t>the meaningful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54" y="4262016"/>
            <a:ext cx="7884829" cy="1242688"/>
          </a:xfrm>
        </p:spPr>
        <p:txBody>
          <a:bodyPr anchor="t">
            <a:normAutofit/>
          </a:bodyPr>
          <a:lstStyle/>
          <a:p>
            <a:pPr algn="l"/>
            <a:endParaRPr lang="en-GB" sz="28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C49FD3-CD95-4BA4-8BD3-B4A4C6844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6" y="73152"/>
            <a:ext cx="884223" cy="232963"/>
            <a:chOff x="5422392" y="64008"/>
            <a:chExt cx="1178966" cy="232963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94125EE-68A0-44AF-9565-81EF0F31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7D98E13-5DFC-4FC3-B217-18D7503F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208B249-52C1-45B2-94CA-7FCF767BD5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8E8EC538-BB99-4192-A555-FD23D92C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C818F7CD-D8C3-4B0E-8332-5F5D23675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A3A1026-C945-44C7-95BC-3BF4551EF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E7A2271E-1BF0-4DBF-BDC5-8205DFE2B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FC359C9B-D7DB-4D67-BC20-0ED526C67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DA7CDCF-326D-40F3-9FA1-F6B696E8F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42EAB6A2-C79F-4E11-BA2B-82394503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409AE1C-32E7-42F0-8174-D8EC28D1D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D094018-4CC4-4507-BD21-223B12217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971B5B3-87D2-49C1-9AD0-984AF7579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7F8CC77F-5D16-46D1-9E76-844D3D54B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3136B198-9314-404B-9B2A-B12F1C81E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3AD2B785-CD5F-4846-8278-FD202F83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3C6BD3BE-D8A5-4561-9641-5F579267C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883722C6-0687-4FBC-924C-022C334B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50E3342E-EFDF-4EE7-A275-A46FE15FD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02A591D3-77C5-427A-84E7-5040F9C17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Researchfish">
            <a:extLst>
              <a:ext uri="{FF2B5EF4-FFF2-40B4-BE49-F238E27FC236}">
                <a16:creationId xmlns:a16="http://schemas.microsoft.com/office/drawing/2014/main" id="{2C16A50E-6E7C-4D58-9A50-AD45A990FE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" name="Picture 51" descr="Text&#10;&#10;Description automatically generated">
            <a:extLst>
              <a:ext uri="{FF2B5EF4-FFF2-40B4-BE49-F238E27FC236}">
                <a16:creationId xmlns:a16="http://schemas.microsoft.com/office/drawing/2014/main" id="{56C4EB70-23EF-4C3D-9AD1-93BBDA6D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0" y="5372102"/>
            <a:ext cx="5614728" cy="8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0310-979F-4B0B-8899-BAF623F1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Models of 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0BA95-BC17-46D5-8421-D21CE1106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Transmission/banking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17A3-DF47-421E-B8E4-74359706E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7" y="2184359"/>
            <a:ext cx="4248473" cy="470881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dirty="0">
              <a:solidFill>
                <a:srgbClr val="5E5E5E"/>
              </a:solidFill>
              <a:latin typeface="Roboto" panose="02000000000000000000" pitchFamily="2" charset="0"/>
            </a:endParaRPr>
          </a:p>
          <a:p>
            <a:pPr marL="400050" lvl="1" indent="0">
              <a:buNone/>
            </a:pP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Like Dickens in Hard Times: 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‘Now, what I want is, facts … Facts alone are wanted in life.</a:t>
            </a:r>
            <a:r>
              <a:rPr lang="en-US" sz="2200" dirty="0">
                <a:solidFill>
                  <a:srgbClr val="002060"/>
                </a:solidFill>
                <a:latin typeface="Roboto" panose="02000000000000000000" pitchFamily="2" charset="0"/>
              </a:rPr>
              <a:t> C</a:t>
            </a:r>
            <a:r>
              <a:rPr lang="en-US" sz="22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hildren are ‘little vessels … ready to have imperial gallons of facts poured into them until they were full to the brim.’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3B3950-0280-4D3F-86D0-3E822483B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Social construction/constructivism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D9D87C-2025-41A2-B0B7-C3FD5EB0D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1999" y="2174874"/>
            <a:ext cx="4248473" cy="47088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2200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We don’t just acquire knowledge &amp; skills through training, we </a:t>
            </a:r>
            <a:r>
              <a:rPr lang="en-US" sz="2200" b="0" i="1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construct</a:t>
            </a:r>
            <a:r>
              <a:rPr lang="en-US" sz="2200" b="0" i="0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new understandings, knowledge &amp; skills through experience, which is often socially mediated, and integrated with prior knowledge and experience in active processes of making meaning</a:t>
            </a:r>
            <a:endParaRPr lang="en-GB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96E25BF-502E-4CD9-99D5-40533AE92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10" y="6453335"/>
            <a:ext cx="3019994" cy="43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3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On-screen Show (4:3)</PresentationFormat>
  <Paragraphs>157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Roboto</vt:lpstr>
      <vt:lpstr>Office Theme</vt:lpstr>
      <vt:lpstr>Training needs analysis –  the procedural and the meaningful </vt:lpstr>
      <vt:lpstr>Training needs analysis – the procedural </vt:lpstr>
      <vt:lpstr>What is the TNA? Discuss</vt:lpstr>
      <vt:lpstr>The ESRC view</vt:lpstr>
      <vt:lpstr>PowerPoint Presentation</vt:lpstr>
      <vt:lpstr>Transferable skills</vt:lpstr>
      <vt:lpstr>Two audiences – one partnership</vt:lpstr>
      <vt:lpstr>Training needs analysis – the meaningful </vt:lpstr>
      <vt:lpstr>Models of learning</vt:lpstr>
      <vt:lpstr>A meaningful approach Can you add to the tiles?</vt:lpstr>
      <vt:lpstr>Meaningful not tick box</vt:lpstr>
      <vt:lpstr>Recognising prior learning Pair exercise 1</vt:lpstr>
      <vt:lpstr>Planning future learning Pair exercise 2</vt:lpstr>
      <vt:lpstr>Envisaging future needs 1</vt:lpstr>
      <vt:lpstr>Envisaging future needs 2</vt:lpstr>
      <vt:lpstr>Other tools to aid dialogue Exercise 3: Choose 1 </vt:lpstr>
      <vt:lpstr>Vitae: Researcher Development Framework </vt:lpstr>
      <vt:lpstr>Vitae</vt:lpstr>
      <vt:lpstr>1. Support</vt:lpstr>
      <vt:lpstr>2. Asking the right questions</vt:lpstr>
      <vt:lpstr>3. Finding training to meet or discover needs</vt:lpstr>
      <vt:lpstr>Useful reading</vt:lpstr>
      <vt:lpstr>Where to look Exercise 4 – explore and add to the list</vt:lpstr>
      <vt:lpstr>Exercise 5 Think out of the box</vt:lpstr>
      <vt:lpstr>An effective TNA</vt:lpstr>
      <vt:lpstr>For a copy of this presentation, go to: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G.</dc:creator>
  <cp:lastModifiedBy>Melanie Nind</cp:lastModifiedBy>
  <cp:revision>29</cp:revision>
  <dcterms:created xsi:type="dcterms:W3CDTF">2013-12-02T11:09:48Z</dcterms:created>
  <dcterms:modified xsi:type="dcterms:W3CDTF">2022-03-16T14:14:45Z</dcterms:modified>
</cp:coreProperties>
</file>