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1" r:id="rId1"/>
  </p:sldMasterIdLst>
  <p:notesMasterIdLst>
    <p:notesMasterId r:id="rId17"/>
  </p:notesMasterIdLst>
  <p:sldIdLst>
    <p:sldId id="264" r:id="rId2"/>
    <p:sldId id="265" r:id="rId3"/>
    <p:sldId id="266" r:id="rId4"/>
    <p:sldId id="267" r:id="rId5"/>
    <p:sldId id="268" r:id="rId6"/>
    <p:sldId id="269" r:id="rId7"/>
    <p:sldId id="270" r:id="rId8"/>
    <p:sldId id="271" r:id="rId9"/>
    <p:sldId id="272" r:id="rId10"/>
    <p:sldId id="276" r:id="rId11"/>
    <p:sldId id="273" r:id="rId12"/>
    <p:sldId id="274" r:id="rId13"/>
    <p:sldId id="275" r:id="rId14"/>
    <p:sldId id="277" r:id="rId15"/>
    <p:sldId id="27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5579B8D-59F6-4375-AB96-140432C51655}" v="2" dt="2022-03-07T08:19:18.87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lanie Nind" userId="22077ca7-e45b-4e16-ba21-7df24854ab4e" providerId="ADAL" clId="{85579B8D-59F6-4375-AB96-140432C51655}"/>
    <pc:docChg chg="modSld">
      <pc:chgData name="Melanie Nind" userId="22077ca7-e45b-4e16-ba21-7df24854ab4e" providerId="ADAL" clId="{85579B8D-59F6-4375-AB96-140432C51655}" dt="2022-03-07T08:19:40.391" v="2" actId="14100"/>
      <pc:docMkLst>
        <pc:docMk/>
      </pc:docMkLst>
      <pc:sldChg chg="modSp mod">
        <pc:chgData name="Melanie Nind" userId="22077ca7-e45b-4e16-ba21-7df24854ab4e" providerId="ADAL" clId="{85579B8D-59F6-4375-AB96-140432C51655}" dt="2022-03-07T08:19:40.391" v="2" actId="14100"/>
        <pc:sldMkLst>
          <pc:docMk/>
          <pc:sldMk cId="3009003769" sldId="264"/>
        </pc:sldMkLst>
        <pc:spChg chg="mod">
          <ac:chgData name="Melanie Nind" userId="22077ca7-e45b-4e16-ba21-7df24854ab4e" providerId="ADAL" clId="{85579B8D-59F6-4375-AB96-140432C51655}" dt="2022-03-07T08:19:18.869" v="1" actId="255"/>
          <ac:spMkLst>
            <pc:docMk/>
            <pc:sldMk cId="3009003769" sldId="264"/>
            <ac:spMk id="2" creationId="{00000000-0000-0000-0000-000000000000}"/>
          </ac:spMkLst>
        </pc:spChg>
        <pc:picChg chg="mod">
          <ac:chgData name="Melanie Nind" userId="22077ca7-e45b-4e16-ba21-7df24854ab4e" providerId="ADAL" clId="{85579B8D-59F6-4375-AB96-140432C51655}" dt="2022-03-07T08:19:40.391" v="2" actId="14100"/>
          <ac:picMkLst>
            <pc:docMk/>
            <pc:sldMk cId="3009003769" sldId="264"/>
            <ac:picMk id="9" creationId="{D4A8F70F-89DE-452A-A104-89BEC03DB70A}"/>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18BC0A-5186-46A0-A9B2-94B14C6A9606}" type="datetimeFigureOut">
              <a:rPr lang="en-GB" smtClean="0"/>
              <a:t>07/03/2022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5BD460-C0CD-48BD-9691-8A58AA743B73}" type="slidenum">
              <a:rPr lang="en-GB" smtClean="0"/>
              <a:t>‹#›</a:t>
            </a:fld>
            <a:endParaRPr lang="en-GB"/>
          </a:p>
        </p:txBody>
      </p:sp>
    </p:spTree>
    <p:extLst>
      <p:ext uri="{BB962C8B-B14F-4D97-AF65-F5344CB8AC3E}">
        <p14:creationId xmlns:p14="http://schemas.microsoft.com/office/powerpoint/2010/main" val="8235899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B9195FB-0D83-44B6-AD36-06675C3B9922}" type="slidenum">
              <a:rPr lang="en-GB" smtClean="0"/>
              <a:pPr/>
              <a:t>1</a:t>
            </a:fld>
            <a:endParaRPr lang="en-GB"/>
          </a:p>
        </p:txBody>
      </p:sp>
    </p:spTree>
    <p:extLst>
      <p:ext uri="{BB962C8B-B14F-4D97-AF65-F5344CB8AC3E}">
        <p14:creationId xmlns:p14="http://schemas.microsoft.com/office/powerpoint/2010/main" val="32719635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C7A07-96C3-42AF-943D-953C86C3DAAD}"/>
              </a:ext>
            </a:extLst>
          </p:cNvPr>
          <p:cNvSpPr>
            <a:spLocks noGrp="1"/>
          </p:cNvSpPr>
          <p:nvPr>
            <p:ph type="ctrTitle"/>
          </p:nvPr>
        </p:nvSpPr>
        <p:spPr>
          <a:xfrm>
            <a:off x="1524000" y="1463557"/>
            <a:ext cx="9144000" cy="2387600"/>
          </a:xfrm>
        </p:spPr>
        <p:txBody>
          <a:bodyPr anchor="b">
            <a:normAutofit/>
          </a:bodyPr>
          <a:lstStyle>
            <a:lvl1pPr algn="ctr">
              <a:lnSpc>
                <a:spcPct val="90000"/>
              </a:lnSpc>
              <a:defRPr sz="52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8CEE38DF-F503-4E79-B1B0-16489708A1B5}"/>
              </a:ext>
            </a:extLst>
          </p:cNvPr>
          <p:cNvSpPr>
            <a:spLocks noGrp="1"/>
          </p:cNvSpPr>
          <p:nvPr>
            <p:ph type="subTitle" idx="1"/>
          </p:nvPr>
        </p:nvSpPr>
        <p:spPr>
          <a:xfrm>
            <a:off x="1524000" y="3943232"/>
            <a:ext cx="9144000" cy="1655762"/>
          </a:xfrm>
        </p:spPr>
        <p:txBody>
          <a:bodyPr>
            <a:normAutofit/>
          </a:bodyPr>
          <a:lstStyle>
            <a:lvl1pPr marL="0" indent="0" algn="ctr">
              <a:lnSpc>
                <a:spcPts val="3200"/>
              </a:lnSpc>
              <a:buNone/>
              <a:defRPr sz="24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CC1D965B-87A4-4F43-BE02-800BCCDF42EF}"/>
              </a:ext>
            </a:extLst>
          </p:cNvPr>
          <p:cNvSpPr>
            <a:spLocks noGrp="1"/>
          </p:cNvSpPr>
          <p:nvPr>
            <p:ph type="dt" sz="half" idx="10"/>
          </p:nvPr>
        </p:nvSpPr>
        <p:spPr>
          <a:xfrm>
            <a:off x="420624" y="6217920"/>
            <a:ext cx="2743200" cy="640080"/>
          </a:xfrm>
        </p:spPr>
        <p:txBody>
          <a:bodyPr anchor="ctr" anchorCtr="0"/>
          <a:lstStyle/>
          <a:p>
            <a:fld id="{403CB87E-4591-47A1-9046-CF63F17215EF}" type="datetime2">
              <a:rPr lang="en-US" smtClean="0"/>
              <a:t>Monday, March 7, 2022</a:t>
            </a:fld>
            <a:endParaRPr lang="en-US" dirty="0"/>
          </a:p>
        </p:txBody>
      </p:sp>
      <p:sp>
        <p:nvSpPr>
          <p:cNvPr id="5" name="Footer Placeholder 4">
            <a:extLst>
              <a:ext uri="{FF2B5EF4-FFF2-40B4-BE49-F238E27FC236}">
                <a16:creationId xmlns:a16="http://schemas.microsoft.com/office/drawing/2014/main" id="{389ED35B-CBF1-40D9-BAA7-CF9E1E22B8FC}"/>
              </a:ext>
            </a:extLst>
          </p:cNvPr>
          <p:cNvSpPr>
            <a:spLocks noGrp="1"/>
          </p:cNvSpPr>
          <p:nvPr>
            <p:ph type="ftr" sz="quarter" idx="11"/>
          </p:nvPr>
        </p:nvSpPr>
        <p:spPr>
          <a:xfrm>
            <a:off x="3767328" y="6217920"/>
            <a:ext cx="7196328" cy="640080"/>
          </a:xfrm>
        </p:spPr>
        <p:txBody>
          <a:bodyPr anchor="ctr" anchorCtr="0"/>
          <a:lstStyle/>
          <a:p>
            <a:r>
              <a:rPr lang="en-US" dirty="0"/>
              <a:t>Sample Footer Text</a:t>
            </a:r>
          </a:p>
        </p:txBody>
      </p:sp>
      <p:sp>
        <p:nvSpPr>
          <p:cNvPr id="6" name="Slide Number Placeholder 5">
            <a:extLst>
              <a:ext uri="{FF2B5EF4-FFF2-40B4-BE49-F238E27FC236}">
                <a16:creationId xmlns:a16="http://schemas.microsoft.com/office/drawing/2014/main" id="{3D26653A-450D-4BDE-8718-99F2D9314259}"/>
              </a:ext>
            </a:extLst>
          </p:cNvPr>
          <p:cNvSpPr>
            <a:spLocks noGrp="1"/>
          </p:cNvSpPr>
          <p:nvPr>
            <p:ph type="sldNum" sz="quarter" idx="12"/>
          </p:nvPr>
        </p:nvSpPr>
        <p:spPr>
          <a:xfrm>
            <a:off x="11503152" y="0"/>
            <a:ext cx="685800" cy="685800"/>
          </a:xfrm>
        </p:spPr>
        <p:txBody>
          <a:bodyPr/>
          <a:lstStyle>
            <a:lvl1pPr algn="ctr">
              <a:defRPr/>
            </a:lvl1pPr>
          </a:lstStyle>
          <a:p>
            <a:fld id="{3A4F6043-7A67-491B-98BC-F933DED7226D}" type="slidenum">
              <a:rPr lang="en-US" smtClean="0"/>
              <a:t>‹#›</a:t>
            </a:fld>
            <a:endParaRPr lang="en-US"/>
          </a:p>
        </p:txBody>
      </p:sp>
    </p:spTree>
    <p:extLst>
      <p:ext uri="{BB962C8B-B14F-4D97-AF65-F5344CB8AC3E}">
        <p14:creationId xmlns:p14="http://schemas.microsoft.com/office/powerpoint/2010/main" val="90221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D930A-6467-4C46-BA13-A0F5EC12FF67}"/>
              </a:ext>
            </a:extLst>
          </p:cNvPr>
          <p:cNvSpPr>
            <a:spLocks noGrp="1"/>
          </p:cNvSpPr>
          <p:nvPr>
            <p:ph type="title"/>
          </p:nvPr>
        </p:nvSpPr>
        <p:spPr/>
        <p:txBody>
          <a:bodyPr>
            <a:normAutofit/>
          </a:bodyPr>
          <a:lstStyle>
            <a:lvl1pPr>
              <a:defRPr sz="5200"/>
            </a:lvl1p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D841977A-7872-4BE8-8C5C-D2099BEDBB7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CB8191-8A0C-4077-9A2D-0255BF81A9D0}"/>
              </a:ext>
            </a:extLst>
          </p:cNvPr>
          <p:cNvSpPr>
            <a:spLocks noGrp="1"/>
          </p:cNvSpPr>
          <p:nvPr>
            <p:ph type="dt" sz="half" idx="10"/>
          </p:nvPr>
        </p:nvSpPr>
        <p:spPr/>
        <p:txBody>
          <a:bodyPr/>
          <a:lstStyle/>
          <a:p>
            <a:fld id="{2FA17F0E-8070-4DFE-A821-9A699EDBAD7E}" type="datetime2">
              <a:rPr lang="en-US" smtClean="0"/>
              <a:t>Monday, March 7, 2022</a:t>
            </a:fld>
            <a:endParaRPr lang="en-US"/>
          </a:p>
        </p:txBody>
      </p:sp>
      <p:sp>
        <p:nvSpPr>
          <p:cNvPr id="5" name="Footer Placeholder 4">
            <a:extLst>
              <a:ext uri="{FF2B5EF4-FFF2-40B4-BE49-F238E27FC236}">
                <a16:creationId xmlns:a16="http://schemas.microsoft.com/office/drawing/2014/main" id="{BF441B40-57AC-45F3-9AAC-DC2BEBB12184}"/>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9B6D65F4-29FA-451A-878F-768E426A7EDA}"/>
              </a:ext>
            </a:extLst>
          </p:cNvPr>
          <p:cNvSpPr>
            <a:spLocks noGrp="1"/>
          </p:cNvSpPr>
          <p:nvPr>
            <p:ph type="sldNum" sz="quarter" idx="12"/>
          </p:nvPr>
        </p:nvSpPr>
        <p:spPr/>
        <p:txBody>
          <a:bodyPr/>
          <a:lstStyle/>
          <a:p>
            <a:fld id="{3A4F6043-7A67-491B-98BC-F933DED7226D}" type="slidenum">
              <a:rPr lang="en-US" smtClean="0"/>
              <a:pPr/>
              <a:t>‹#›</a:t>
            </a:fld>
            <a:endParaRPr lang="en-US"/>
          </a:p>
        </p:txBody>
      </p:sp>
    </p:spTree>
    <p:extLst>
      <p:ext uri="{BB962C8B-B14F-4D97-AF65-F5344CB8AC3E}">
        <p14:creationId xmlns:p14="http://schemas.microsoft.com/office/powerpoint/2010/main" val="3859956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D76A9FC-D582-4FC8-B641-9F77B4DD15B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23A1683-12F6-4BA6-AD1A-F98C6095145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1141D6-1E1A-4A54-A9B4-57F86865FC03}"/>
              </a:ext>
            </a:extLst>
          </p:cNvPr>
          <p:cNvSpPr>
            <a:spLocks noGrp="1"/>
          </p:cNvSpPr>
          <p:nvPr>
            <p:ph type="dt" sz="half" idx="10"/>
          </p:nvPr>
        </p:nvSpPr>
        <p:spPr/>
        <p:txBody>
          <a:bodyPr/>
          <a:lstStyle/>
          <a:p>
            <a:fld id="{D88D34AE-C7BF-46E5-A968-01C6641F6476}" type="datetime2">
              <a:rPr lang="en-US" smtClean="0"/>
              <a:t>Monday, March 7, 2022</a:t>
            </a:fld>
            <a:endParaRPr lang="en-US"/>
          </a:p>
        </p:txBody>
      </p:sp>
      <p:sp>
        <p:nvSpPr>
          <p:cNvPr id="5" name="Footer Placeholder 4">
            <a:extLst>
              <a:ext uri="{FF2B5EF4-FFF2-40B4-BE49-F238E27FC236}">
                <a16:creationId xmlns:a16="http://schemas.microsoft.com/office/drawing/2014/main" id="{E57541D6-4702-4421-AEB2-D6CA3AADBA4F}"/>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4C3C9F43-CD60-4C38-94C9-0E6D3B7224FD}"/>
              </a:ext>
            </a:extLst>
          </p:cNvPr>
          <p:cNvSpPr>
            <a:spLocks noGrp="1"/>
          </p:cNvSpPr>
          <p:nvPr>
            <p:ph type="sldNum" sz="quarter" idx="12"/>
          </p:nvPr>
        </p:nvSpPr>
        <p:spPr/>
        <p:txBody>
          <a:bodyPr/>
          <a:lstStyle/>
          <a:p>
            <a:fld id="{3A4F6043-7A67-491B-98BC-F933DED7226D}" type="slidenum">
              <a:rPr lang="en-US" smtClean="0"/>
              <a:pPr/>
              <a:t>‹#›</a:t>
            </a:fld>
            <a:endParaRPr lang="en-US"/>
          </a:p>
        </p:txBody>
      </p:sp>
    </p:spTree>
    <p:extLst>
      <p:ext uri="{BB962C8B-B14F-4D97-AF65-F5344CB8AC3E}">
        <p14:creationId xmlns:p14="http://schemas.microsoft.com/office/powerpoint/2010/main" val="14195522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14413-82C1-4EBC-8C6B-BC5F842D13A2}"/>
              </a:ext>
            </a:extLst>
          </p:cNvPr>
          <p:cNvSpPr>
            <a:spLocks noGrp="1"/>
          </p:cNvSpPr>
          <p:nvPr>
            <p:ph type="title"/>
          </p:nvPr>
        </p:nvSpPr>
        <p:spPr>
          <a:xfrm>
            <a:off x="420624" y="365125"/>
            <a:ext cx="10543032" cy="1325563"/>
          </a:xfrm>
        </p:spPr>
        <p:txBody>
          <a:bodyPr>
            <a:normAutofit/>
          </a:bodyPr>
          <a:lstStyle>
            <a:lvl1pPr>
              <a:lnSpc>
                <a:spcPct val="90000"/>
              </a:lnSpc>
              <a:defRPr sz="5200"/>
            </a:lvl1pPr>
          </a:lstStyle>
          <a:p>
            <a:r>
              <a:rPr lang="en-US" dirty="0"/>
              <a:t>Click to edit Master title style</a:t>
            </a:r>
          </a:p>
        </p:txBody>
      </p:sp>
      <p:sp>
        <p:nvSpPr>
          <p:cNvPr id="3" name="Content Placeholder 2">
            <a:extLst>
              <a:ext uri="{FF2B5EF4-FFF2-40B4-BE49-F238E27FC236}">
                <a16:creationId xmlns:a16="http://schemas.microsoft.com/office/drawing/2014/main" id="{328F029A-192E-4A44-ACC7-6C5212C77736}"/>
              </a:ext>
            </a:extLst>
          </p:cNvPr>
          <p:cNvSpPr>
            <a:spLocks noGrp="1"/>
          </p:cNvSpPr>
          <p:nvPr>
            <p:ph idx="1"/>
          </p:nvPr>
        </p:nvSpPr>
        <p:spPr>
          <a:xfrm>
            <a:off x="420625" y="1825625"/>
            <a:ext cx="10543031" cy="4206383"/>
          </a:xfrm>
        </p:spPr>
        <p:txBody>
          <a:bodyPr/>
          <a:lstStyle>
            <a:lvl1pPr>
              <a:defRPr sz="2400"/>
            </a:lvl1pPr>
            <a:lvl2pPr>
              <a:defRPr sz="220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8D1A7D4-E57E-4789-896B-B2A051BF94F6}"/>
              </a:ext>
            </a:extLst>
          </p:cNvPr>
          <p:cNvSpPr>
            <a:spLocks noGrp="1"/>
          </p:cNvSpPr>
          <p:nvPr>
            <p:ph type="dt" sz="half" idx="10"/>
          </p:nvPr>
        </p:nvSpPr>
        <p:spPr>
          <a:xfrm>
            <a:off x="420624" y="6217920"/>
            <a:ext cx="2743200" cy="640080"/>
          </a:xfrm>
        </p:spPr>
        <p:txBody>
          <a:bodyPr/>
          <a:lstStyle>
            <a:lvl1pPr>
              <a:defRPr>
                <a:solidFill>
                  <a:schemeClr val="tx2"/>
                </a:solidFill>
              </a:defRPr>
            </a:lvl1pPr>
          </a:lstStyle>
          <a:p>
            <a:fld id="{F33DE70B-B772-416E-A790-995760B1742E}" type="datetime2">
              <a:rPr lang="en-US" smtClean="0"/>
              <a:t>Monday, March 7, 2022</a:t>
            </a:fld>
            <a:endParaRPr lang="en-US" dirty="0"/>
          </a:p>
        </p:txBody>
      </p:sp>
      <p:sp>
        <p:nvSpPr>
          <p:cNvPr id="5" name="Footer Placeholder 4">
            <a:extLst>
              <a:ext uri="{FF2B5EF4-FFF2-40B4-BE49-F238E27FC236}">
                <a16:creationId xmlns:a16="http://schemas.microsoft.com/office/drawing/2014/main" id="{A07B63EE-3B35-4F8A-BDA3-E778BFE14CA1}"/>
              </a:ext>
            </a:extLst>
          </p:cNvPr>
          <p:cNvSpPr>
            <a:spLocks noGrp="1"/>
          </p:cNvSpPr>
          <p:nvPr>
            <p:ph type="ftr" sz="quarter" idx="11"/>
          </p:nvPr>
        </p:nvSpPr>
        <p:spPr/>
        <p:txBody>
          <a:bodyPr/>
          <a:lstStyle>
            <a:lvl1pPr>
              <a:defRPr>
                <a:solidFill>
                  <a:schemeClr val="tx2"/>
                </a:solidFill>
              </a:defRPr>
            </a:lvl1pPr>
          </a:lstStyle>
          <a:p>
            <a:r>
              <a:rPr lang="en-US" dirty="0"/>
              <a:t>Sample Footer Text</a:t>
            </a:r>
          </a:p>
        </p:txBody>
      </p:sp>
      <p:sp>
        <p:nvSpPr>
          <p:cNvPr id="6" name="Slide Number Placeholder 5">
            <a:extLst>
              <a:ext uri="{FF2B5EF4-FFF2-40B4-BE49-F238E27FC236}">
                <a16:creationId xmlns:a16="http://schemas.microsoft.com/office/drawing/2014/main" id="{C8339EF2-7937-4C30-A883-7F7BD02802BC}"/>
              </a:ext>
            </a:extLst>
          </p:cNvPr>
          <p:cNvSpPr>
            <a:spLocks noGrp="1"/>
          </p:cNvSpPr>
          <p:nvPr>
            <p:ph type="sldNum" sz="quarter" idx="12"/>
          </p:nvPr>
        </p:nvSpPr>
        <p:spPr/>
        <p:txBody>
          <a:bodyPr/>
          <a:lstStyle>
            <a:lvl1pPr algn="ctr">
              <a:defRPr>
                <a:solidFill>
                  <a:schemeClr val="tx2"/>
                </a:solidFill>
              </a:defRPr>
            </a:lvl1p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23180584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AF4BC-D1E9-40F0-A26B-9EA9B6B69755}"/>
              </a:ext>
            </a:extLst>
          </p:cNvPr>
          <p:cNvSpPr>
            <a:spLocks noGrp="1"/>
          </p:cNvSpPr>
          <p:nvPr>
            <p:ph type="title"/>
          </p:nvPr>
        </p:nvSpPr>
        <p:spPr>
          <a:xfrm>
            <a:off x="420624" y="1081941"/>
            <a:ext cx="10543032" cy="2852737"/>
          </a:xfrm>
        </p:spPr>
        <p:txBody>
          <a:bodyPr anchor="b">
            <a:normAutofit/>
          </a:bodyPr>
          <a:lstStyle>
            <a:lvl1pPr>
              <a:defRPr sz="4400"/>
            </a:lvl1pPr>
          </a:lstStyle>
          <a:p>
            <a:r>
              <a:rPr lang="en-US" dirty="0"/>
              <a:t>Click to edit Master title style</a:t>
            </a:r>
          </a:p>
        </p:txBody>
      </p:sp>
      <p:sp>
        <p:nvSpPr>
          <p:cNvPr id="3" name="Text Placeholder 2">
            <a:extLst>
              <a:ext uri="{FF2B5EF4-FFF2-40B4-BE49-F238E27FC236}">
                <a16:creationId xmlns:a16="http://schemas.microsoft.com/office/drawing/2014/main" id="{FF7974A6-FAB9-47DA-8F1A-701DFC8DF327}"/>
              </a:ext>
            </a:extLst>
          </p:cNvPr>
          <p:cNvSpPr>
            <a:spLocks noGrp="1"/>
          </p:cNvSpPr>
          <p:nvPr>
            <p:ph type="body" idx="1"/>
          </p:nvPr>
        </p:nvSpPr>
        <p:spPr>
          <a:xfrm>
            <a:off x="420624" y="3961666"/>
            <a:ext cx="10543032" cy="1500187"/>
          </a:xfrm>
        </p:spPr>
        <p:txBody>
          <a:bodyPr>
            <a:noAutofit/>
          </a:bodyPr>
          <a:lstStyle>
            <a:lvl1pPr marL="0" indent="0">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564E2B4-314C-4D4F-8938-E437A2EF527B}"/>
              </a:ext>
            </a:extLst>
          </p:cNvPr>
          <p:cNvSpPr>
            <a:spLocks noGrp="1"/>
          </p:cNvSpPr>
          <p:nvPr>
            <p:ph type="dt" sz="half" idx="10"/>
          </p:nvPr>
        </p:nvSpPr>
        <p:spPr/>
        <p:txBody>
          <a:bodyPr/>
          <a:lstStyle/>
          <a:p>
            <a:fld id="{76760CDE-A6F1-4138-AF12-ED09E8E5FB6B}" type="datetime2">
              <a:rPr lang="en-US" smtClean="0"/>
              <a:t>Monday, March 7, 2022</a:t>
            </a:fld>
            <a:endParaRPr lang="en-US"/>
          </a:p>
        </p:txBody>
      </p:sp>
      <p:sp>
        <p:nvSpPr>
          <p:cNvPr id="5" name="Footer Placeholder 4">
            <a:extLst>
              <a:ext uri="{FF2B5EF4-FFF2-40B4-BE49-F238E27FC236}">
                <a16:creationId xmlns:a16="http://schemas.microsoft.com/office/drawing/2014/main" id="{72442F23-6986-4A36-97F0-13F305A2DEBF}"/>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494BA1B9-2423-42BD-A553-DC5703F6243F}"/>
              </a:ext>
            </a:extLst>
          </p:cNvPr>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2622196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264F76-994F-4AB5-B17B-46C0C2FA5AE5}"/>
              </a:ext>
            </a:extLst>
          </p:cNvPr>
          <p:cNvSpPr>
            <a:spLocks noGrp="1"/>
          </p:cNvSpPr>
          <p:nvPr>
            <p:ph type="title"/>
          </p:nvPr>
        </p:nvSpPr>
        <p:spPr>
          <a:xfrm>
            <a:off x="420624" y="365125"/>
            <a:ext cx="10543032" cy="1325563"/>
          </a:xfrm>
        </p:spPr>
        <p:txBody>
          <a:bodyPr>
            <a:normAutofit/>
          </a:bodyPr>
          <a:lstStyle>
            <a:lvl1pPr>
              <a:defRPr sz="5200"/>
            </a:lvl1pPr>
          </a:lstStyle>
          <a:p>
            <a:r>
              <a:rPr lang="en-US" dirty="0"/>
              <a:t>Click to edit Master title style</a:t>
            </a:r>
          </a:p>
        </p:txBody>
      </p:sp>
      <p:sp>
        <p:nvSpPr>
          <p:cNvPr id="3" name="Content Placeholder 2">
            <a:extLst>
              <a:ext uri="{FF2B5EF4-FFF2-40B4-BE49-F238E27FC236}">
                <a16:creationId xmlns:a16="http://schemas.microsoft.com/office/drawing/2014/main" id="{55A69B3B-A540-4556-98C8-1F49704A794E}"/>
              </a:ext>
            </a:extLst>
          </p:cNvPr>
          <p:cNvSpPr>
            <a:spLocks noGrp="1"/>
          </p:cNvSpPr>
          <p:nvPr>
            <p:ph sz="half" idx="1"/>
          </p:nvPr>
        </p:nvSpPr>
        <p:spPr>
          <a:xfrm>
            <a:off x="420624" y="1825625"/>
            <a:ext cx="5599176" cy="4206382"/>
          </a:xfrm>
        </p:spPr>
        <p:txBody>
          <a:bodyPr/>
          <a:lstStyle>
            <a:lvl1pPr marL="457200" indent="-457200">
              <a:buFont typeface="Wingdings 2" panose="05020102010507070707" pitchFamily="18" charset="2"/>
              <a:buChar char="¬"/>
              <a:defRPr/>
            </a:lvl1pPr>
            <a:lvl2pPr marL="800100" indent="-342900">
              <a:buFont typeface="Wingdings 2" panose="05020102010507070707" pitchFamily="18" charset="2"/>
              <a:buChar char="¬"/>
              <a:defRPr/>
            </a:lvl2pPr>
            <a:lvl3pPr marL="1257300" indent="-342900">
              <a:buFont typeface="Wingdings 2" panose="05020102010507070707" pitchFamily="18" charset="2"/>
              <a:buChar char="¬"/>
              <a:defRPr/>
            </a:lvl3pPr>
            <a:lvl4pPr marL="1657350" indent="-285750">
              <a:buFont typeface="Wingdings 2" panose="05020102010507070707" pitchFamily="18" charset="2"/>
              <a:buChar char="¬"/>
              <a:defRPr/>
            </a:lvl4pPr>
            <a:lvl5pPr marL="2114550" indent="-285750">
              <a:buFont typeface="Wingdings 2" panose="05020102010507070707" pitchFamily="18"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DEC72438-7C63-48F2-9D6F-2461BFD6D5E5}"/>
              </a:ext>
            </a:extLst>
          </p:cNvPr>
          <p:cNvSpPr>
            <a:spLocks noGrp="1"/>
          </p:cNvSpPr>
          <p:nvPr>
            <p:ph sz="half" idx="2"/>
          </p:nvPr>
        </p:nvSpPr>
        <p:spPr>
          <a:xfrm>
            <a:off x="6172200" y="1825625"/>
            <a:ext cx="4791456" cy="4206382"/>
          </a:xfrm>
        </p:spPr>
        <p:txBody>
          <a:bodyPr/>
          <a:lstStyle>
            <a:lvl1pPr marL="228600" indent="-228600">
              <a:buFont typeface="Wingdings 2" panose="05020102010507070707" pitchFamily="18" charset="2"/>
              <a:buChar char="¬"/>
              <a:defRPr/>
            </a:lvl1pPr>
            <a:lvl2pPr marL="685800" indent="-228600">
              <a:buFont typeface="Wingdings 2" panose="05020102010507070707" pitchFamily="18" charset="2"/>
              <a:buChar char="¬"/>
              <a:defRPr/>
            </a:lvl2pPr>
            <a:lvl3pPr marL="1143000" indent="-228600">
              <a:buFont typeface="Wingdings 2" panose="05020102010507070707" pitchFamily="18" charset="2"/>
              <a:buChar char="¬"/>
              <a:defRPr/>
            </a:lvl3pPr>
            <a:lvl4pPr marL="1600200" indent="-228600">
              <a:buFont typeface="Wingdings 2" panose="05020102010507070707" pitchFamily="18" charset="2"/>
              <a:buChar char="¬"/>
              <a:defRPr/>
            </a:lvl4pPr>
            <a:lvl5pPr marL="2057400" indent="-228600">
              <a:buFont typeface="Wingdings 2" panose="05020102010507070707" pitchFamily="18"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3FA1B49-6AAA-4DA7-970F-B75899F1AB51}"/>
              </a:ext>
            </a:extLst>
          </p:cNvPr>
          <p:cNvSpPr>
            <a:spLocks noGrp="1"/>
          </p:cNvSpPr>
          <p:nvPr>
            <p:ph type="dt" sz="half" idx="10"/>
          </p:nvPr>
        </p:nvSpPr>
        <p:spPr/>
        <p:txBody>
          <a:bodyPr/>
          <a:lstStyle/>
          <a:p>
            <a:fld id="{DB15F8B1-DB7B-4D28-A97D-40FB2DD1EF78}" type="datetime2">
              <a:rPr lang="en-US" smtClean="0"/>
              <a:t>Monday, March 7, 2022</a:t>
            </a:fld>
            <a:endParaRPr lang="en-US"/>
          </a:p>
        </p:txBody>
      </p:sp>
      <p:sp>
        <p:nvSpPr>
          <p:cNvPr id="6" name="Footer Placeholder 5">
            <a:extLst>
              <a:ext uri="{FF2B5EF4-FFF2-40B4-BE49-F238E27FC236}">
                <a16:creationId xmlns:a16="http://schemas.microsoft.com/office/drawing/2014/main" id="{DEE3649A-B9A2-4737-B47E-758DC140688B}"/>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250C1407-C705-451C-878E-8175DCCD500D}"/>
              </a:ext>
            </a:extLst>
          </p:cNvPr>
          <p:cNvSpPr>
            <a:spLocks noGrp="1"/>
          </p:cNvSpPr>
          <p:nvPr>
            <p:ph type="sldNum" sz="quarter" idx="12"/>
          </p:nvPr>
        </p:nvSpPr>
        <p:spPr/>
        <p:txBody>
          <a:bodyPr/>
          <a:lstStyle/>
          <a:p>
            <a:fld id="{3A4F6043-7A67-491B-98BC-F933DED7226D}" type="slidenum">
              <a:rPr lang="en-US" smtClean="0"/>
              <a:pPr/>
              <a:t>‹#›</a:t>
            </a:fld>
            <a:endParaRPr lang="en-US"/>
          </a:p>
        </p:txBody>
      </p:sp>
    </p:spTree>
    <p:extLst>
      <p:ext uri="{BB962C8B-B14F-4D97-AF65-F5344CB8AC3E}">
        <p14:creationId xmlns:p14="http://schemas.microsoft.com/office/powerpoint/2010/main" val="19732231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F9955-0460-4A20-8FC6-300595560010}"/>
              </a:ext>
            </a:extLst>
          </p:cNvPr>
          <p:cNvSpPr>
            <a:spLocks noGrp="1"/>
          </p:cNvSpPr>
          <p:nvPr>
            <p:ph type="title"/>
          </p:nvPr>
        </p:nvSpPr>
        <p:spPr>
          <a:xfrm>
            <a:off x="420624" y="365125"/>
            <a:ext cx="10543032" cy="1325563"/>
          </a:xfrm>
        </p:spPr>
        <p:txBody>
          <a:bodyPr>
            <a:normAutofit/>
          </a:bodyPr>
          <a:lstStyle>
            <a:lvl1pPr>
              <a:defRPr sz="5200"/>
            </a:lvl1pPr>
          </a:lstStyle>
          <a:p>
            <a:r>
              <a:rPr lang="en-US" dirty="0"/>
              <a:t>Click to edit Master title style</a:t>
            </a:r>
          </a:p>
        </p:txBody>
      </p:sp>
      <p:sp>
        <p:nvSpPr>
          <p:cNvPr id="3" name="Text Placeholder 2">
            <a:extLst>
              <a:ext uri="{FF2B5EF4-FFF2-40B4-BE49-F238E27FC236}">
                <a16:creationId xmlns:a16="http://schemas.microsoft.com/office/drawing/2014/main" id="{BF95DDA7-4AAD-4EBE-880C-200E5F10A6C4}"/>
              </a:ext>
            </a:extLst>
          </p:cNvPr>
          <p:cNvSpPr>
            <a:spLocks noGrp="1"/>
          </p:cNvSpPr>
          <p:nvPr>
            <p:ph type="body" idx="1"/>
          </p:nvPr>
        </p:nvSpPr>
        <p:spPr>
          <a:xfrm>
            <a:off x="420624" y="1681163"/>
            <a:ext cx="5549697" cy="823912"/>
          </a:xfrm>
        </p:spPr>
        <p:txBody>
          <a:bodyPr anchor="b">
            <a:normAutofit/>
          </a:bodyPr>
          <a:lstStyle>
            <a:lvl1pPr marL="0" indent="0">
              <a:buNone/>
              <a:defRPr sz="3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9717496-E470-4CF6-884C-F07390A4688A}"/>
              </a:ext>
            </a:extLst>
          </p:cNvPr>
          <p:cNvSpPr>
            <a:spLocks noGrp="1"/>
          </p:cNvSpPr>
          <p:nvPr>
            <p:ph sz="half" idx="2"/>
          </p:nvPr>
        </p:nvSpPr>
        <p:spPr>
          <a:xfrm>
            <a:off x="420624" y="2505075"/>
            <a:ext cx="5549697" cy="3526932"/>
          </a:xfrm>
        </p:spPr>
        <p:txBody>
          <a:bodyPr/>
          <a:lstStyle>
            <a:lvl1pPr>
              <a:defRPr sz="2400"/>
            </a:lvl1pPr>
            <a:lvl2pPr>
              <a:defRPr sz="22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F8C438EA-D381-4F22-A911-ECDD6D04FB33}"/>
              </a:ext>
            </a:extLst>
          </p:cNvPr>
          <p:cNvSpPr>
            <a:spLocks noGrp="1"/>
          </p:cNvSpPr>
          <p:nvPr>
            <p:ph type="body" sz="quarter" idx="3"/>
          </p:nvPr>
        </p:nvSpPr>
        <p:spPr>
          <a:xfrm>
            <a:off x="5970321" y="1681163"/>
            <a:ext cx="4993335" cy="823912"/>
          </a:xfrm>
        </p:spPr>
        <p:txBody>
          <a:bodyPr anchor="b">
            <a:normAutofit/>
          </a:bodyPr>
          <a:lstStyle>
            <a:lvl1pPr marL="0" indent="0">
              <a:buNone/>
              <a:defRPr sz="3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3F255FA-A04D-49F2-8DB4-3CC082D0DBC8}"/>
              </a:ext>
            </a:extLst>
          </p:cNvPr>
          <p:cNvSpPr>
            <a:spLocks noGrp="1"/>
          </p:cNvSpPr>
          <p:nvPr>
            <p:ph sz="quarter" idx="4"/>
          </p:nvPr>
        </p:nvSpPr>
        <p:spPr>
          <a:xfrm>
            <a:off x="5970321" y="2505075"/>
            <a:ext cx="4993335" cy="3526932"/>
          </a:xfrm>
        </p:spPr>
        <p:txBody>
          <a:bodyPr/>
          <a:lstStyle>
            <a:lvl1pPr>
              <a:defRPr sz="2400"/>
            </a:lvl1pPr>
            <a:lvl2pPr>
              <a:defRPr sz="220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6A6298F3-0AEC-4811-99A4-B78AE3A70B1E}"/>
              </a:ext>
            </a:extLst>
          </p:cNvPr>
          <p:cNvSpPr>
            <a:spLocks noGrp="1"/>
          </p:cNvSpPr>
          <p:nvPr>
            <p:ph type="dt" sz="half" idx="10"/>
          </p:nvPr>
        </p:nvSpPr>
        <p:spPr>
          <a:xfrm>
            <a:off x="420624" y="6217920"/>
            <a:ext cx="2743200" cy="640080"/>
          </a:xfrm>
        </p:spPr>
        <p:txBody>
          <a:bodyPr/>
          <a:lstStyle/>
          <a:p>
            <a:fld id="{14039161-23B8-4738-9069-73EBE8884FDD}" type="datetime2">
              <a:rPr lang="en-US" smtClean="0"/>
              <a:t>Monday, March 7, 2022</a:t>
            </a:fld>
            <a:endParaRPr lang="en-US"/>
          </a:p>
        </p:txBody>
      </p:sp>
      <p:sp>
        <p:nvSpPr>
          <p:cNvPr id="8" name="Footer Placeholder 7">
            <a:extLst>
              <a:ext uri="{FF2B5EF4-FFF2-40B4-BE49-F238E27FC236}">
                <a16:creationId xmlns:a16="http://schemas.microsoft.com/office/drawing/2014/main" id="{AA7690B4-8A9A-4717-8B0B-2C921292656C}"/>
              </a:ext>
            </a:extLst>
          </p:cNvPr>
          <p:cNvSpPr>
            <a:spLocks noGrp="1"/>
          </p:cNvSpPr>
          <p:nvPr>
            <p:ph type="ftr" sz="quarter" idx="11"/>
          </p:nvPr>
        </p:nvSpPr>
        <p:spPr/>
        <p:txBody>
          <a:bodyPr/>
          <a:lstStyle/>
          <a:p>
            <a:r>
              <a:rPr lang="en-US"/>
              <a:t>Sample Footer Text</a:t>
            </a:r>
          </a:p>
        </p:txBody>
      </p:sp>
      <p:sp>
        <p:nvSpPr>
          <p:cNvPr id="9" name="Slide Number Placeholder 8">
            <a:extLst>
              <a:ext uri="{FF2B5EF4-FFF2-40B4-BE49-F238E27FC236}">
                <a16:creationId xmlns:a16="http://schemas.microsoft.com/office/drawing/2014/main" id="{5328F00A-44BE-4E0A-B1CE-1FC489654F71}"/>
              </a:ext>
            </a:extLst>
          </p:cNvPr>
          <p:cNvSpPr>
            <a:spLocks noGrp="1"/>
          </p:cNvSpPr>
          <p:nvPr>
            <p:ph type="sldNum" sz="quarter" idx="12"/>
          </p:nvPr>
        </p:nvSpPr>
        <p:spPr/>
        <p:txBody>
          <a:bodyPr/>
          <a:lstStyle/>
          <a:p>
            <a:fld id="{3A4F6043-7A67-491B-98BC-F933DED7226D}" type="slidenum">
              <a:rPr lang="en-US" smtClean="0"/>
              <a:pPr/>
              <a:t>‹#›</a:t>
            </a:fld>
            <a:endParaRPr lang="en-US"/>
          </a:p>
        </p:txBody>
      </p:sp>
    </p:spTree>
    <p:extLst>
      <p:ext uri="{BB962C8B-B14F-4D97-AF65-F5344CB8AC3E}">
        <p14:creationId xmlns:p14="http://schemas.microsoft.com/office/powerpoint/2010/main" val="17652286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1F235-FBFF-453E-B90A-5758ED47C7B0}"/>
              </a:ext>
            </a:extLst>
          </p:cNvPr>
          <p:cNvSpPr>
            <a:spLocks noGrp="1"/>
          </p:cNvSpPr>
          <p:nvPr>
            <p:ph type="title"/>
          </p:nvPr>
        </p:nvSpPr>
        <p:spPr>
          <a:xfrm>
            <a:off x="420624" y="938306"/>
            <a:ext cx="10543032" cy="1325563"/>
          </a:xfrm>
        </p:spPr>
        <p:txBody>
          <a:bodyPr>
            <a:normAutofit/>
          </a:bodyPr>
          <a:lstStyle>
            <a:lvl1pPr>
              <a:defRPr sz="5200"/>
            </a:lvl1pPr>
          </a:lstStyle>
          <a:p>
            <a:r>
              <a:rPr lang="en-US" dirty="0"/>
              <a:t>Click to edit Master title style</a:t>
            </a:r>
          </a:p>
        </p:txBody>
      </p:sp>
      <p:sp>
        <p:nvSpPr>
          <p:cNvPr id="3" name="Date Placeholder 2">
            <a:extLst>
              <a:ext uri="{FF2B5EF4-FFF2-40B4-BE49-F238E27FC236}">
                <a16:creationId xmlns:a16="http://schemas.microsoft.com/office/drawing/2014/main" id="{D443A871-5A76-4349-99F0-C46C77380477}"/>
              </a:ext>
            </a:extLst>
          </p:cNvPr>
          <p:cNvSpPr>
            <a:spLocks noGrp="1"/>
          </p:cNvSpPr>
          <p:nvPr>
            <p:ph type="dt" sz="half" idx="10"/>
          </p:nvPr>
        </p:nvSpPr>
        <p:spPr/>
        <p:txBody>
          <a:bodyPr/>
          <a:lstStyle/>
          <a:p>
            <a:fld id="{FA994D44-7693-499F-AC6C-11696134FE3F}" type="datetime2">
              <a:rPr lang="en-US" smtClean="0"/>
              <a:t>Monday, March 7, 2022</a:t>
            </a:fld>
            <a:endParaRPr lang="en-US"/>
          </a:p>
        </p:txBody>
      </p:sp>
      <p:sp>
        <p:nvSpPr>
          <p:cNvPr id="4" name="Footer Placeholder 3">
            <a:extLst>
              <a:ext uri="{FF2B5EF4-FFF2-40B4-BE49-F238E27FC236}">
                <a16:creationId xmlns:a16="http://schemas.microsoft.com/office/drawing/2014/main" id="{F472E803-8BD9-40A2-8389-C19DA11480ED}"/>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F05414ED-B772-4B84-813E-E34C9A97C053}"/>
              </a:ext>
            </a:extLst>
          </p:cNvPr>
          <p:cNvSpPr>
            <a:spLocks noGrp="1"/>
          </p:cNvSpPr>
          <p:nvPr>
            <p:ph type="sldNum" sz="quarter" idx="12"/>
          </p:nvPr>
        </p:nvSpPr>
        <p:spPr/>
        <p:txBody>
          <a:bodyPr/>
          <a:lstStyle/>
          <a:p>
            <a:fld id="{3A4F6043-7A67-491B-98BC-F933DED7226D}" type="slidenum">
              <a:rPr lang="en-US" smtClean="0"/>
              <a:pPr/>
              <a:t>‹#›</a:t>
            </a:fld>
            <a:endParaRPr lang="en-US"/>
          </a:p>
        </p:txBody>
      </p:sp>
    </p:spTree>
    <p:extLst>
      <p:ext uri="{BB962C8B-B14F-4D97-AF65-F5344CB8AC3E}">
        <p14:creationId xmlns:p14="http://schemas.microsoft.com/office/powerpoint/2010/main" val="35305764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E562BDD-CBFF-4046-A6B2-A9ECCB7EA144}"/>
              </a:ext>
            </a:extLst>
          </p:cNvPr>
          <p:cNvSpPr>
            <a:spLocks noGrp="1"/>
          </p:cNvSpPr>
          <p:nvPr>
            <p:ph type="dt" sz="half" idx="10"/>
          </p:nvPr>
        </p:nvSpPr>
        <p:spPr/>
        <p:txBody>
          <a:bodyPr/>
          <a:lstStyle/>
          <a:p>
            <a:fld id="{363AF2AE-472C-4EF3-ABB2-24BAA9AE3CF7}" type="datetime2">
              <a:rPr lang="en-US" smtClean="0"/>
              <a:t>Monday, March 7, 2022</a:t>
            </a:fld>
            <a:endParaRPr lang="en-US"/>
          </a:p>
        </p:txBody>
      </p:sp>
      <p:sp>
        <p:nvSpPr>
          <p:cNvPr id="3" name="Footer Placeholder 2">
            <a:extLst>
              <a:ext uri="{FF2B5EF4-FFF2-40B4-BE49-F238E27FC236}">
                <a16:creationId xmlns:a16="http://schemas.microsoft.com/office/drawing/2014/main" id="{4690B5F6-6C28-4A86-AFD0-D7F93D461945}"/>
              </a:ext>
            </a:extLst>
          </p:cNvPr>
          <p:cNvSpPr>
            <a:spLocks noGrp="1"/>
          </p:cNvSpPr>
          <p:nvPr>
            <p:ph type="ftr" sz="quarter" idx="11"/>
          </p:nvPr>
        </p:nvSpPr>
        <p:spPr/>
        <p:txBody>
          <a:bodyPr/>
          <a:lstStyle/>
          <a:p>
            <a:r>
              <a:rPr lang="en-US"/>
              <a:t>Sample Footer Text</a:t>
            </a:r>
          </a:p>
        </p:txBody>
      </p:sp>
      <p:sp>
        <p:nvSpPr>
          <p:cNvPr id="4" name="Slide Number Placeholder 3">
            <a:extLst>
              <a:ext uri="{FF2B5EF4-FFF2-40B4-BE49-F238E27FC236}">
                <a16:creationId xmlns:a16="http://schemas.microsoft.com/office/drawing/2014/main" id="{75910D5C-1634-451B-8D99-4D47EB3A11E7}"/>
              </a:ext>
            </a:extLst>
          </p:cNvPr>
          <p:cNvSpPr>
            <a:spLocks noGrp="1"/>
          </p:cNvSpPr>
          <p:nvPr>
            <p:ph type="sldNum" sz="quarter" idx="12"/>
          </p:nvPr>
        </p:nvSpPr>
        <p:spPr/>
        <p:txBody>
          <a:bodyPr/>
          <a:lstStyle/>
          <a:p>
            <a:fld id="{3A4F6043-7A67-491B-98BC-F933DED7226D}" type="slidenum">
              <a:rPr lang="en-US" smtClean="0"/>
              <a:pPr/>
              <a:t>‹#›</a:t>
            </a:fld>
            <a:endParaRPr lang="en-US"/>
          </a:p>
        </p:txBody>
      </p:sp>
    </p:spTree>
    <p:extLst>
      <p:ext uri="{BB962C8B-B14F-4D97-AF65-F5344CB8AC3E}">
        <p14:creationId xmlns:p14="http://schemas.microsoft.com/office/powerpoint/2010/main" val="17564562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12261-8522-4437-B612-7C7100D18896}"/>
              </a:ext>
            </a:extLst>
          </p:cNvPr>
          <p:cNvSpPr>
            <a:spLocks noGrp="1"/>
          </p:cNvSpPr>
          <p:nvPr>
            <p:ph type="title"/>
          </p:nvPr>
        </p:nvSpPr>
        <p:spPr>
          <a:xfrm>
            <a:off x="420624" y="457200"/>
            <a:ext cx="10543032" cy="1600200"/>
          </a:xfrm>
        </p:spPr>
        <p:txBody>
          <a:bodyPr anchor="b">
            <a:noAutofit/>
          </a:bodyPr>
          <a:lstStyle>
            <a:lvl1pPr>
              <a:defRPr sz="5200">
                <a:latin typeface="Dante (Headings)2"/>
              </a:defRPr>
            </a:lvl1pPr>
          </a:lstStyle>
          <a:p>
            <a:r>
              <a:rPr lang="en-US" dirty="0"/>
              <a:t>Click to edit Master title style</a:t>
            </a:r>
          </a:p>
        </p:txBody>
      </p:sp>
      <p:sp>
        <p:nvSpPr>
          <p:cNvPr id="3" name="Content Placeholder 2">
            <a:extLst>
              <a:ext uri="{FF2B5EF4-FFF2-40B4-BE49-F238E27FC236}">
                <a16:creationId xmlns:a16="http://schemas.microsoft.com/office/drawing/2014/main" id="{91BAA0AF-3F50-42BD-84B4-E70C3D004FB2}"/>
              </a:ext>
            </a:extLst>
          </p:cNvPr>
          <p:cNvSpPr>
            <a:spLocks noGrp="1"/>
          </p:cNvSpPr>
          <p:nvPr>
            <p:ph idx="1"/>
          </p:nvPr>
        </p:nvSpPr>
        <p:spPr>
          <a:xfrm>
            <a:off x="5183188" y="2199340"/>
            <a:ext cx="5780468" cy="3661710"/>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699C702B-2C4D-4590-8BEE-31940145C77A}"/>
              </a:ext>
            </a:extLst>
          </p:cNvPr>
          <p:cNvSpPr>
            <a:spLocks noGrp="1"/>
          </p:cNvSpPr>
          <p:nvPr>
            <p:ph type="body" sz="half" idx="2"/>
          </p:nvPr>
        </p:nvSpPr>
        <p:spPr>
          <a:xfrm>
            <a:off x="420624" y="2199340"/>
            <a:ext cx="4489180" cy="3669647"/>
          </a:xfrm>
        </p:spPr>
        <p:txBody>
          <a:bodyPr>
            <a:normAutofit/>
          </a:bodyPr>
          <a:lstStyle>
            <a:lvl1pPr marL="0" indent="0">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794813E-250B-4422-AE46-5E1AB964A417}"/>
              </a:ext>
            </a:extLst>
          </p:cNvPr>
          <p:cNvSpPr>
            <a:spLocks noGrp="1"/>
          </p:cNvSpPr>
          <p:nvPr>
            <p:ph type="dt" sz="half" idx="10"/>
          </p:nvPr>
        </p:nvSpPr>
        <p:spPr>
          <a:xfrm>
            <a:off x="420624" y="6217920"/>
            <a:ext cx="2743200" cy="640080"/>
          </a:xfrm>
        </p:spPr>
        <p:txBody>
          <a:bodyPr/>
          <a:lstStyle/>
          <a:p>
            <a:fld id="{EAEA162C-A7C1-4263-9453-1BAFF8C39559}" type="datetime2">
              <a:rPr lang="en-US" smtClean="0"/>
              <a:t>Monday, March 7, 2022</a:t>
            </a:fld>
            <a:endParaRPr lang="en-US"/>
          </a:p>
        </p:txBody>
      </p:sp>
      <p:sp>
        <p:nvSpPr>
          <p:cNvPr id="6" name="Footer Placeholder 5">
            <a:extLst>
              <a:ext uri="{FF2B5EF4-FFF2-40B4-BE49-F238E27FC236}">
                <a16:creationId xmlns:a16="http://schemas.microsoft.com/office/drawing/2014/main" id="{61CB5B81-E9CC-45F3-8EF1-35D2C8FF1550}"/>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F5DA7E97-5A73-4602-9582-6CDACB9185F3}"/>
              </a:ext>
            </a:extLst>
          </p:cNvPr>
          <p:cNvSpPr>
            <a:spLocks noGrp="1"/>
          </p:cNvSpPr>
          <p:nvPr>
            <p:ph type="sldNum" sz="quarter" idx="12"/>
          </p:nvPr>
        </p:nvSpPr>
        <p:spPr/>
        <p:txBody>
          <a:bodyPr/>
          <a:lstStyle/>
          <a:p>
            <a:fld id="{3A4F6043-7A67-491B-98BC-F933DED7226D}" type="slidenum">
              <a:rPr lang="en-US" smtClean="0"/>
              <a:pPr/>
              <a:t>‹#›</a:t>
            </a:fld>
            <a:endParaRPr lang="en-US"/>
          </a:p>
        </p:txBody>
      </p:sp>
    </p:spTree>
    <p:extLst>
      <p:ext uri="{BB962C8B-B14F-4D97-AF65-F5344CB8AC3E}">
        <p14:creationId xmlns:p14="http://schemas.microsoft.com/office/powerpoint/2010/main" val="23797677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5334B-3019-4CA1-B658-779001922412}"/>
              </a:ext>
            </a:extLst>
          </p:cNvPr>
          <p:cNvSpPr>
            <a:spLocks noGrp="1"/>
          </p:cNvSpPr>
          <p:nvPr>
            <p:ph type="title"/>
          </p:nvPr>
        </p:nvSpPr>
        <p:spPr>
          <a:xfrm>
            <a:off x="420624" y="457200"/>
            <a:ext cx="4489180" cy="1600200"/>
          </a:xfrm>
        </p:spPr>
        <p:txBody>
          <a:bodyPr anchor="b">
            <a:normAutofit/>
          </a:bodyPr>
          <a:lstStyle>
            <a:lvl1pPr>
              <a:defRPr sz="4400"/>
            </a:lvl1pPr>
          </a:lstStyle>
          <a:p>
            <a:r>
              <a:rPr lang="en-US" dirty="0"/>
              <a:t>Click to edit Master title style</a:t>
            </a:r>
          </a:p>
        </p:txBody>
      </p:sp>
      <p:sp>
        <p:nvSpPr>
          <p:cNvPr id="3" name="Picture Placeholder 2">
            <a:extLst>
              <a:ext uri="{FF2B5EF4-FFF2-40B4-BE49-F238E27FC236}">
                <a16:creationId xmlns:a16="http://schemas.microsoft.com/office/drawing/2014/main" id="{AFD3CC12-FD6B-41A3-BF67-D600CC4383A3}"/>
              </a:ext>
            </a:extLst>
          </p:cNvPr>
          <p:cNvSpPr>
            <a:spLocks noGrp="1"/>
          </p:cNvSpPr>
          <p:nvPr>
            <p:ph type="pic" idx="1"/>
          </p:nvPr>
        </p:nvSpPr>
        <p:spPr>
          <a:xfrm>
            <a:off x="5183188" y="987425"/>
            <a:ext cx="6172200" cy="4873625"/>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0DDB2BD5-DC18-460B-BFCC-5B2447D2B094}"/>
              </a:ext>
            </a:extLst>
          </p:cNvPr>
          <p:cNvSpPr>
            <a:spLocks noGrp="1"/>
          </p:cNvSpPr>
          <p:nvPr>
            <p:ph type="body" sz="half" idx="2"/>
          </p:nvPr>
        </p:nvSpPr>
        <p:spPr>
          <a:xfrm>
            <a:off x="420624" y="2199340"/>
            <a:ext cx="4489180" cy="3669647"/>
          </a:xfrm>
        </p:spPr>
        <p:txBody>
          <a:bodyPr>
            <a:normAutofit/>
          </a:bodyPr>
          <a:lstStyle>
            <a:lvl1pPr marL="0" indent="0">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8BAF6305-9768-4792-866C-91238D45695D}"/>
              </a:ext>
            </a:extLst>
          </p:cNvPr>
          <p:cNvSpPr>
            <a:spLocks noGrp="1"/>
          </p:cNvSpPr>
          <p:nvPr>
            <p:ph type="dt" sz="half" idx="10"/>
          </p:nvPr>
        </p:nvSpPr>
        <p:spPr>
          <a:xfrm>
            <a:off x="420624" y="6217920"/>
            <a:ext cx="2743200" cy="640080"/>
          </a:xfrm>
        </p:spPr>
        <p:txBody>
          <a:bodyPr/>
          <a:lstStyle/>
          <a:p>
            <a:fld id="{64DF6793-3458-4587-8168-65F0C37A92D2}" type="datetime2">
              <a:rPr lang="en-US" smtClean="0"/>
              <a:t>Monday, March 7, 2022</a:t>
            </a:fld>
            <a:endParaRPr lang="en-US"/>
          </a:p>
        </p:txBody>
      </p:sp>
      <p:sp>
        <p:nvSpPr>
          <p:cNvPr id="6" name="Footer Placeholder 5">
            <a:extLst>
              <a:ext uri="{FF2B5EF4-FFF2-40B4-BE49-F238E27FC236}">
                <a16:creationId xmlns:a16="http://schemas.microsoft.com/office/drawing/2014/main" id="{2CDBF050-0FF1-499F-936E-FAAE50DC3D3E}"/>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08902C2E-1542-46B4-85B1-7A4B3F7724FC}"/>
              </a:ext>
            </a:extLst>
          </p:cNvPr>
          <p:cNvSpPr>
            <a:spLocks noGrp="1"/>
          </p:cNvSpPr>
          <p:nvPr>
            <p:ph type="sldNum" sz="quarter" idx="12"/>
          </p:nvPr>
        </p:nvSpPr>
        <p:spPr/>
        <p:txBody>
          <a:bodyPr/>
          <a:lstStyle/>
          <a:p>
            <a:fld id="{3A4F6043-7A67-491B-98BC-F933DED7226D}" type="slidenum">
              <a:rPr lang="en-US" smtClean="0"/>
              <a:pPr/>
              <a:t>‹#›</a:t>
            </a:fld>
            <a:endParaRPr lang="en-US"/>
          </a:p>
        </p:txBody>
      </p:sp>
    </p:spTree>
    <p:extLst>
      <p:ext uri="{BB962C8B-B14F-4D97-AF65-F5344CB8AC3E}">
        <p14:creationId xmlns:p14="http://schemas.microsoft.com/office/powerpoint/2010/main" val="27256458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586836B-C327-49CB-ADF2-2E730C4A91BF}"/>
              </a:ext>
            </a:extLst>
          </p:cNvPr>
          <p:cNvSpPr/>
          <p:nvPr/>
        </p:nvSpPr>
        <p:spPr>
          <a:xfrm>
            <a:off x="0" y="0"/>
            <a:ext cx="12188952"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8310F61-136C-42B3-981B-FDE3DD0A8135}"/>
              </a:ext>
            </a:extLst>
          </p:cNvPr>
          <p:cNvSpPr/>
          <p:nvPr/>
        </p:nvSpPr>
        <p:spPr>
          <a:xfrm>
            <a:off x="1478322" y="709375"/>
            <a:ext cx="10713675" cy="5419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392AF870-601F-4570-A8A9-1003F8939C55}"/>
              </a:ext>
            </a:extLst>
          </p:cNvPr>
          <p:cNvSpPr>
            <a:spLocks noGrp="1"/>
          </p:cNvSpPr>
          <p:nvPr>
            <p:ph type="title"/>
          </p:nvPr>
        </p:nvSpPr>
        <p:spPr>
          <a:xfrm>
            <a:off x="420624" y="365125"/>
            <a:ext cx="10543032"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EBCCCECD-B6E7-4C40-8A84-65FD5A3F0AE2}"/>
              </a:ext>
            </a:extLst>
          </p:cNvPr>
          <p:cNvSpPr>
            <a:spLocks noGrp="1"/>
          </p:cNvSpPr>
          <p:nvPr>
            <p:ph type="body" idx="1"/>
          </p:nvPr>
        </p:nvSpPr>
        <p:spPr>
          <a:xfrm>
            <a:off x="420624" y="1825625"/>
            <a:ext cx="10543032"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C43EFA4D-0E39-4E26-B43C-5D1084B3BAE2}"/>
              </a:ext>
            </a:extLst>
          </p:cNvPr>
          <p:cNvSpPr>
            <a:spLocks noGrp="1"/>
          </p:cNvSpPr>
          <p:nvPr>
            <p:ph type="dt" sz="half" idx="2"/>
          </p:nvPr>
        </p:nvSpPr>
        <p:spPr>
          <a:xfrm>
            <a:off x="420624" y="6217920"/>
            <a:ext cx="2743200" cy="640080"/>
          </a:xfrm>
          <a:prstGeom prst="rect">
            <a:avLst/>
          </a:prstGeom>
        </p:spPr>
        <p:txBody>
          <a:bodyPr vert="horz" lIns="91440" tIns="45720" rIns="91440" bIns="45720" rtlCol="0" anchor="ctr"/>
          <a:lstStyle>
            <a:lvl1pPr algn="l">
              <a:defRPr sz="1100">
                <a:solidFill>
                  <a:schemeClr val="tx2"/>
                </a:solidFill>
              </a:defRPr>
            </a:lvl1pPr>
          </a:lstStyle>
          <a:p>
            <a:fld id="{E8352ED3-3C46-4C9A-9738-67B2D875E7E2}" type="datetime2">
              <a:rPr lang="en-US" smtClean="0"/>
              <a:pPr/>
              <a:t>Monday, March 7, 2022</a:t>
            </a:fld>
            <a:endParaRPr lang="en-US" dirty="0"/>
          </a:p>
        </p:txBody>
      </p:sp>
      <p:sp>
        <p:nvSpPr>
          <p:cNvPr id="5" name="Footer Placeholder 4">
            <a:extLst>
              <a:ext uri="{FF2B5EF4-FFF2-40B4-BE49-F238E27FC236}">
                <a16:creationId xmlns:a16="http://schemas.microsoft.com/office/drawing/2014/main" id="{AE8851EA-2F2C-4012-8B96-51179BDD11B7}"/>
              </a:ext>
            </a:extLst>
          </p:cNvPr>
          <p:cNvSpPr>
            <a:spLocks noGrp="1"/>
          </p:cNvSpPr>
          <p:nvPr>
            <p:ph type="ftr" sz="quarter" idx="3"/>
          </p:nvPr>
        </p:nvSpPr>
        <p:spPr>
          <a:xfrm>
            <a:off x="3767328" y="6217920"/>
            <a:ext cx="7196328" cy="640080"/>
          </a:xfrm>
          <a:prstGeom prst="rect">
            <a:avLst/>
          </a:prstGeom>
        </p:spPr>
        <p:txBody>
          <a:bodyPr vert="horz" lIns="91440" tIns="45720" rIns="91440" bIns="45720" rtlCol="0" anchor="ctr"/>
          <a:lstStyle>
            <a:lvl1pPr algn="r">
              <a:defRPr sz="1100">
                <a:solidFill>
                  <a:schemeClr val="tx2"/>
                </a:solidFill>
              </a:defRPr>
            </a:lvl1pPr>
          </a:lstStyle>
          <a:p>
            <a:r>
              <a:rPr lang="en-US" dirty="0"/>
              <a:t>Sample Footer Text</a:t>
            </a:r>
          </a:p>
        </p:txBody>
      </p:sp>
      <p:sp>
        <p:nvSpPr>
          <p:cNvPr id="6" name="Slide Number Placeholder 5">
            <a:extLst>
              <a:ext uri="{FF2B5EF4-FFF2-40B4-BE49-F238E27FC236}">
                <a16:creationId xmlns:a16="http://schemas.microsoft.com/office/drawing/2014/main" id="{17BB8ACB-7A60-4D76-A149-0C57A30E0161}"/>
              </a:ext>
            </a:extLst>
          </p:cNvPr>
          <p:cNvSpPr>
            <a:spLocks noGrp="1"/>
          </p:cNvSpPr>
          <p:nvPr>
            <p:ph type="sldNum" sz="quarter" idx="4"/>
          </p:nvPr>
        </p:nvSpPr>
        <p:spPr>
          <a:xfrm>
            <a:off x="11503152" y="0"/>
            <a:ext cx="685800" cy="685800"/>
          </a:xfrm>
          <a:prstGeom prst="rect">
            <a:avLst/>
          </a:prstGeom>
        </p:spPr>
        <p:txBody>
          <a:bodyPr vert="horz" lIns="91440" tIns="45720" rIns="91440" bIns="45720" rtlCol="0" anchor="ctr"/>
          <a:lstStyle>
            <a:lvl1pPr algn="ctr">
              <a:defRPr sz="1100">
                <a:solidFill>
                  <a:schemeClr val="tx2"/>
                </a:solidFill>
              </a:defRPr>
            </a:lvl1p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166535510"/>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14" r:id="rId6"/>
    <p:sldLayoutId id="2147483710" r:id="rId7"/>
    <p:sldLayoutId id="2147483711" r:id="rId8"/>
    <p:sldLayoutId id="2147483712" r:id="rId9"/>
    <p:sldLayoutId id="2147483713" r:id="rId10"/>
    <p:sldLayoutId id="2147483715" r:id="rId11"/>
  </p:sldLayoutIdLst>
  <p:hf sldNum="0" hdr="0" ftr="0" dt="0"/>
  <p:txStyles>
    <p:titleStyle>
      <a:lvl1pPr algn="l" defTabSz="914400" rtl="0" eaLnBrk="1" latinLnBrk="0" hangingPunct="1">
        <a:lnSpc>
          <a:spcPct val="90000"/>
        </a:lnSpc>
        <a:spcBef>
          <a:spcPct val="0"/>
        </a:spcBef>
        <a:buNone/>
        <a:defRPr sz="36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Wingdings 2" panose="05020102010507070707" pitchFamily="18" charset="2"/>
        <a:buChar char=""/>
        <a:defRPr sz="180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buClr>
          <a:schemeClr val="accent2"/>
        </a:buClr>
        <a:buFont typeface="Wingdings 2" panose="05020102010507070707" pitchFamily="18" charset="2"/>
        <a:buChar char=""/>
        <a:defRPr sz="16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buClr>
          <a:schemeClr val="accent2"/>
        </a:buClr>
        <a:buFont typeface="Wingdings 2" panose="05020102010507070707" pitchFamily="18" charset="2"/>
        <a:buChar char=""/>
        <a:defRPr sz="1400" kern="1200">
          <a:solidFill>
            <a:schemeClr val="tx2"/>
          </a:solidFill>
          <a:latin typeface="+mn-lt"/>
          <a:ea typeface="+mn-ea"/>
          <a:cs typeface="+mn-cs"/>
        </a:defRPr>
      </a:lvl3pPr>
      <a:lvl4pPr marL="1600200" indent="-228600" algn="l" defTabSz="914400" rtl="0" eaLnBrk="1" latinLnBrk="0" hangingPunct="1">
        <a:lnSpc>
          <a:spcPct val="100000"/>
        </a:lnSpc>
        <a:spcBef>
          <a:spcPts val="500"/>
        </a:spcBef>
        <a:buClr>
          <a:schemeClr val="accent2"/>
        </a:buClr>
        <a:buFont typeface="Wingdings 2" panose="05020102010507070707" pitchFamily="18" charset="2"/>
        <a:buChar char=""/>
        <a:defRPr sz="1200" kern="1200">
          <a:solidFill>
            <a:schemeClr val="tx2"/>
          </a:solidFill>
          <a:latin typeface="+mn-lt"/>
          <a:ea typeface="+mn-ea"/>
          <a:cs typeface="+mn-cs"/>
        </a:defRPr>
      </a:lvl4pPr>
      <a:lvl5pPr marL="2057400" indent="-228600" algn="l" defTabSz="914400" rtl="0" eaLnBrk="1" latinLnBrk="0" hangingPunct="1">
        <a:lnSpc>
          <a:spcPct val="100000"/>
        </a:lnSpc>
        <a:spcBef>
          <a:spcPts val="500"/>
        </a:spcBef>
        <a:buClr>
          <a:schemeClr val="accent2"/>
        </a:buClr>
        <a:buFont typeface="Wingdings 2" panose="05020102010507070707" pitchFamily="18" charset="2"/>
        <a:buChar char=""/>
        <a:defRPr sz="11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eval.researchfish.com/helpwiz/contact" TargetMode="External"/><Relationship Id="rId2" Type="http://schemas.openxmlformats.org/officeDocument/2006/relationships/hyperlink" Target="mailto:support@researchfish.com" TargetMode="External"/><Relationship Id="rId1" Type="http://schemas.openxmlformats.org/officeDocument/2006/relationships/slideLayout" Target="../slideLayouts/slideLayout2.xml"/><Relationship Id="rId5" Type="http://schemas.openxmlformats.org/officeDocument/2006/relationships/hyperlink" Target="mailto:researchoutcomes@funding.ukri.org" TargetMode="External"/><Relationship Id="rId4" Type="http://schemas.openxmlformats.org/officeDocument/2006/relationships/hyperlink" Target="https://www.ukri.org/publications/reporting-on-your-project-in-researchfish-frequently-asked-questions/"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unsplash.com/@lamunix?utm_source=unsplash&amp;utm_medium=referral&amp;utm_content=creditCopyText" TargetMode="External"/><Relationship Id="rId2" Type="http://schemas.openxmlformats.org/officeDocument/2006/relationships/image" Target="../media/image5.jpg"/><Relationship Id="rId1" Type="http://schemas.openxmlformats.org/officeDocument/2006/relationships/slideLayout" Target="../slideLayouts/slideLayout7.xml"/><Relationship Id="rId4" Type="http://schemas.openxmlformats.org/officeDocument/2006/relationships/hyperlink" Target="https://unsplash.com/s/photos/question?utm_source=unsplash&amp;utm_medium=referral&amp;utm_content=creditCopyText"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5" name="Rectangle 64">
            <a:extLst>
              <a:ext uri="{FF2B5EF4-FFF2-40B4-BE49-F238E27FC236}">
                <a16:creationId xmlns:a16="http://schemas.microsoft.com/office/drawing/2014/main" id="{BADC2316-FA71-4441-8DB3-CBDFF5A2F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67" name="Rectangle 66">
            <a:extLst>
              <a:ext uri="{FF2B5EF4-FFF2-40B4-BE49-F238E27FC236}">
                <a16:creationId xmlns:a16="http://schemas.microsoft.com/office/drawing/2014/main" id="{F76F0355-CC47-41EE-BB96-C16F2B5AFA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69" name="Rectangle 68">
            <a:extLst>
              <a:ext uri="{FF2B5EF4-FFF2-40B4-BE49-F238E27FC236}">
                <a16:creationId xmlns:a16="http://schemas.microsoft.com/office/drawing/2014/main" id="{72759A47-6B4E-4782-9AC5-439D7B31C4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6276" y="685800"/>
            <a:ext cx="10744200"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5561765" y="576263"/>
            <a:ext cx="5499746" cy="2967606"/>
          </a:xfrm>
        </p:spPr>
        <p:txBody>
          <a:bodyPr anchor="b">
            <a:normAutofit/>
          </a:bodyPr>
          <a:lstStyle/>
          <a:p>
            <a:pPr algn="l"/>
            <a:r>
              <a:rPr lang="en-GB" sz="4400" b="1" dirty="0" err="1"/>
              <a:t>Researchfish</a:t>
            </a:r>
            <a:r>
              <a:rPr lang="en-GB" sz="4400" b="1" dirty="0"/>
              <a:t> –</a:t>
            </a:r>
            <a:r>
              <a:rPr lang="en-GB" sz="4100" b="1" dirty="0"/>
              <a:t> </a:t>
            </a:r>
            <a:r>
              <a:rPr lang="en-GB" sz="3600" b="1" dirty="0"/>
              <a:t>Reporting the outputs and outcomes of your SCDTP research</a:t>
            </a:r>
          </a:p>
        </p:txBody>
      </p:sp>
      <p:sp>
        <p:nvSpPr>
          <p:cNvPr id="3" name="Subtitle 2"/>
          <p:cNvSpPr>
            <a:spLocks noGrp="1"/>
          </p:cNvSpPr>
          <p:nvPr>
            <p:ph type="subTitle" idx="1"/>
          </p:nvPr>
        </p:nvSpPr>
        <p:spPr>
          <a:xfrm>
            <a:off x="5561765" y="3764975"/>
            <a:ext cx="5499746" cy="2192683"/>
          </a:xfrm>
        </p:spPr>
        <p:txBody>
          <a:bodyPr>
            <a:normAutofit/>
          </a:bodyPr>
          <a:lstStyle/>
          <a:p>
            <a:pPr algn="l"/>
            <a:r>
              <a:rPr lang="en-GB" sz="2800" dirty="0">
                <a:latin typeface="Arial Nova" panose="020B0504020202020204" pitchFamily="34" charset="0"/>
              </a:rPr>
              <a:t>What, who, why, when, how?</a:t>
            </a:r>
          </a:p>
          <a:p>
            <a:pPr algn="l"/>
            <a:r>
              <a:rPr lang="en-GB" sz="2000" dirty="0">
                <a:latin typeface="Arial Nova" panose="020B0504020202020204" pitchFamily="34" charset="0"/>
              </a:rPr>
              <a:t>7 March 2022</a:t>
            </a:r>
          </a:p>
        </p:txBody>
      </p:sp>
      <p:cxnSp>
        <p:nvCxnSpPr>
          <p:cNvPr id="71" name="Straight Connector 70">
            <a:extLst>
              <a:ext uri="{FF2B5EF4-FFF2-40B4-BE49-F238E27FC236}">
                <a16:creationId xmlns:a16="http://schemas.microsoft.com/office/drawing/2014/main" id="{411C2B77-5F63-4462-9860-A6F4D5EAC4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1496184" y="5610"/>
            <a:ext cx="0" cy="6858000"/>
          </a:xfrm>
          <a:prstGeom prst="line">
            <a:avLst/>
          </a:prstGeom>
          <a:ln w="9525" cap="rnd">
            <a:solidFill>
              <a:srgbClr val="0CA9BC"/>
            </a:solidFill>
            <a:prstDash val="dash"/>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538F11FD-73B0-48DF-9CC3-2A153741348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24" y="6172200"/>
            <a:ext cx="12192000" cy="0"/>
          </a:xfrm>
          <a:prstGeom prst="line">
            <a:avLst/>
          </a:prstGeom>
          <a:ln w="9525" cap="rnd">
            <a:solidFill>
              <a:srgbClr val="0CA9BC"/>
            </a:solidFill>
            <a:prstDash val="dash"/>
          </a:ln>
        </p:spPr>
        <p:style>
          <a:lnRef idx="1">
            <a:schemeClr val="accent1"/>
          </a:lnRef>
          <a:fillRef idx="0">
            <a:schemeClr val="accent1"/>
          </a:fillRef>
          <a:effectRef idx="0">
            <a:schemeClr val="accent1"/>
          </a:effectRef>
          <a:fontRef idx="minor">
            <a:schemeClr val="tx1"/>
          </a:fontRef>
        </p:style>
      </p:cxnSp>
      <p:sp>
        <p:nvSpPr>
          <p:cNvPr id="75" name="Rectangle 74">
            <a:extLst>
              <a:ext uri="{FF2B5EF4-FFF2-40B4-BE49-F238E27FC236}">
                <a16:creationId xmlns:a16="http://schemas.microsoft.com/office/drawing/2014/main" id="{DF5C8A94-E698-4356-9F20-5773888F17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525" y="685800"/>
            <a:ext cx="687324" cy="5486400"/>
          </a:xfrm>
          <a:prstGeom prst="rect">
            <a:avLst/>
          </a:prstGeom>
          <a:solidFill>
            <a:srgbClr val="0CA9BC">
              <a:alpha val="25000"/>
            </a:srgb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pic>
        <p:nvPicPr>
          <p:cNvPr id="9" name="Picture 8" descr="Text&#10;&#10;Description automatically generated">
            <a:extLst>
              <a:ext uri="{FF2B5EF4-FFF2-40B4-BE49-F238E27FC236}">
                <a16:creationId xmlns:a16="http://schemas.microsoft.com/office/drawing/2014/main" id="{D4A8F70F-89DE-452A-A104-89BEC03DB7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8850" y="5372102"/>
            <a:ext cx="5614728" cy="800098"/>
          </a:xfrm>
          <a:prstGeom prst="rect">
            <a:avLst/>
          </a:prstGeom>
        </p:spPr>
      </p:pic>
      <p:sp>
        <p:nvSpPr>
          <p:cNvPr id="5" name="AutoShape 4" descr="Researchfish">
            <a:extLst>
              <a:ext uri="{FF2B5EF4-FFF2-40B4-BE49-F238E27FC236}">
                <a16:creationId xmlns:a16="http://schemas.microsoft.com/office/drawing/2014/main" id="{2C16A50E-6E7C-4D58-9A50-AD45A990FEB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009003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1000"/>
                                  </p:stCondLst>
                                  <p:iterate>
                                    <p:tmPct val="10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700"/>
                                        <p:tgtEl>
                                          <p:spTgt spid="3">
                                            <p:txEl>
                                              <p:pRg st="1" end="1"/>
                                            </p:txEl>
                                          </p:spTgt>
                                        </p:tgtEl>
                                      </p:cBhvr>
                                    </p:animEffect>
                                  </p:childTnLst>
                                </p:cTn>
                              </p:par>
                              <p:par>
                                <p:cTn id="13" presetID="10" presetClass="entr" presetSubtype="0" fill="hold" grpId="0" nodeType="withEffect">
                                  <p:stCondLst>
                                    <p:cond delay="500"/>
                                  </p:stCondLst>
                                  <p:iterate>
                                    <p:tmPct val="10000"/>
                                  </p:iterate>
                                  <p:childTnLst>
                                    <p:set>
                                      <p:cBhvr>
                                        <p:cTn id="14" dur="1" fill="hold">
                                          <p:stCondLst>
                                            <p:cond delay="0"/>
                                          </p:stCondLst>
                                        </p:cTn>
                                        <p:tgtEl>
                                          <p:spTgt spid="2"/>
                                        </p:tgtEl>
                                        <p:attrNameLst>
                                          <p:attrName>style.visibility</p:attrName>
                                        </p:attrNameLst>
                                      </p:cBhvr>
                                      <p:to>
                                        <p:strVal val="visible"/>
                                      </p:to>
                                    </p:set>
                                    <p:animEffect transition="in" filter="fade">
                                      <p:cBhvr>
                                        <p:cTn id="15"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30BA8-8870-49A6-ABCE-DC74D3F39B51}"/>
              </a:ext>
            </a:extLst>
          </p:cNvPr>
          <p:cNvSpPr>
            <a:spLocks noGrp="1"/>
          </p:cNvSpPr>
          <p:nvPr>
            <p:ph type="title"/>
          </p:nvPr>
        </p:nvSpPr>
        <p:spPr>
          <a:xfrm>
            <a:off x="1487424" y="688975"/>
            <a:ext cx="10543032" cy="1325563"/>
          </a:xfrm>
        </p:spPr>
        <p:txBody>
          <a:bodyPr>
            <a:normAutofit/>
          </a:bodyPr>
          <a:lstStyle/>
          <a:p>
            <a:r>
              <a:rPr lang="en-GB" sz="4400" b="1" dirty="0"/>
              <a:t>Key findings</a:t>
            </a:r>
          </a:p>
        </p:txBody>
      </p:sp>
      <p:sp>
        <p:nvSpPr>
          <p:cNvPr id="3" name="Content Placeholder 2">
            <a:extLst>
              <a:ext uri="{FF2B5EF4-FFF2-40B4-BE49-F238E27FC236}">
                <a16:creationId xmlns:a16="http://schemas.microsoft.com/office/drawing/2014/main" id="{34C232C2-3C08-4DF0-A7D5-91B6F70E9B80}"/>
              </a:ext>
            </a:extLst>
          </p:cNvPr>
          <p:cNvSpPr>
            <a:spLocks noGrp="1"/>
          </p:cNvSpPr>
          <p:nvPr>
            <p:ph idx="1"/>
          </p:nvPr>
        </p:nvSpPr>
        <p:spPr>
          <a:xfrm>
            <a:off x="1487424" y="1806575"/>
            <a:ext cx="10543031" cy="4206383"/>
          </a:xfrm>
        </p:spPr>
        <p:txBody>
          <a:bodyPr/>
          <a:lstStyle/>
          <a:p>
            <a:r>
              <a:rPr lang="en-GB" dirty="0"/>
              <a:t>Main, high-level results from the award</a:t>
            </a:r>
          </a:p>
          <a:p>
            <a:r>
              <a:rPr lang="en-US" dirty="0"/>
              <a:t>What you have you discovered or developed  </a:t>
            </a:r>
          </a:p>
          <a:p>
            <a:r>
              <a:rPr lang="en-US" dirty="0"/>
              <a:t>The main academic achievements</a:t>
            </a:r>
          </a:p>
          <a:p>
            <a:r>
              <a:rPr lang="en-US" dirty="0"/>
              <a:t>New knowledge you have generated</a:t>
            </a:r>
          </a:p>
          <a:p>
            <a:r>
              <a:rPr lang="en-US" dirty="0"/>
              <a:t>Or new or improved research methods</a:t>
            </a:r>
          </a:p>
          <a:p>
            <a:r>
              <a:rPr lang="en-US" dirty="0"/>
              <a:t>New research questions you have  opened up</a:t>
            </a:r>
          </a:p>
          <a:p>
            <a:endParaRPr lang="en-GB" dirty="0"/>
          </a:p>
        </p:txBody>
      </p:sp>
      <p:pic>
        <p:nvPicPr>
          <p:cNvPr id="4" name="Picture 3" descr="Text&#10;&#10;Description automatically generated">
            <a:extLst>
              <a:ext uri="{FF2B5EF4-FFF2-40B4-BE49-F238E27FC236}">
                <a16:creationId xmlns:a16="http://schemas.microsoft.com/office/drawing/2014/main" id="{831B13C5-38B4-428A-9263-1FADB0FE48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7424" y="5331018"/>
            <a:ext cx="4334474" cy="617662"/>
          </a:xfrm>
          <a:prstGeom prst="rect">
            <a:avLst/>
          </a:prstGeom>
        </p:spPr>
      </p:pic>
    </p:spTree>
    <p:extLst>
      <p:ext uri="{BB962C8B-B14F-4D97-AF65-F5344CB8AC3E}">
        <p14:creationId xmlns:p14="http://schemas.microsoft.com/office/powerpoint/2010/main" val="20557160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3E583-286B-42C5-AD88-FE5F3BC65E80}"/>
              </a:ext>
            </a:extLst>
          </p:cNvPr>
          <p:cNvSpPr>
            <a:spLocks noGrp="1"/>
          </p:cNvSpPr>
          <p:nvPr>
            <p:ph type="title"/>
          </p:nvPr>
        </p:nvSpPr>
        <p:spPr>
          <a:xfrm>
            <a:off x="1430274" y="708025"/>
            <a:ext cx="10543032" cy="1325563"/>
          </a:xfrm>
        </p:spPr>
        <p:txBody>
          <a:bodyPr>
            <a:normAutofit/>
          </a:bodyPr>
          <a:lstStyle/>
          <a:p>
            <a:r>
              <a:rPr lang="en-GB" sz="4400" b="1" dirty="0"/>
              <a:t>How?</a:t>
            </a:r>
          </a:p>
        </p:txBody>
      </p:sp>
      <p:sp>
        <p:nvSpPr>
          <p:cNvPr id="3" name="Content Placeholder 2">
            <a:extLst>
              <a:ext uri="{FF2B5EF4-FFF2-40B4-BE49-F238E27FC236}">
                <a16:creationId xmlns:a16="http://schemas.microsoft.com/office/drawing/2014/main" id="{BC040BBC-81D6-40FF-93E6-324742343B87}"/>
              </a:ext>
            </a:extLst>
          </p:cNvPr>
          <p:cNvSpPr>
            <a:spLocks noGrp="1"/>
          </p:cNvSpPr>
          <p:nvPr>
            <p:ph idx="1"/>
          </p:nvPr>
        </p:nvSpPr>
        <p:spPr>
          <a:xfrm>
            <a:off x="1430275" y="1816100"/>
            <a:ext cx="10543031" cy="4206383"/>
          </a:xfrm>
        </p:spPr>
        <p:txBody>
          <a:bodyPr/>
          <a:lstStyle/>
          <a:p>
            <a:pPr>
              <a:lnSpc>
                <a:spcPct val="107000"/>
              </a:lnSpc>
              <a:spcAft>
                <a:spcPts val="800"/>
              </a:spcAft>
              <a:buFont typeface="+mj-lt"/>
              <a:buAutoNum type="arabicPeriod"/>
            </a:pPr>
            <a:r>
              <a:rPr lang="en-GB" dirty="0" err="1">
                <a:solidFill>
                  <a:srgbClr val="505050"/>
                </a:solidFill>
                <a:effectLst/>
                <a:ea typeface="Calibri" panose="020F0502020204030204" pitchFamily="34" charset="0"/>
                <a:cs typeface="Times New Roman" panose="02020603050405020304" pitchFamily="18" charset="0"/>
              </a:rPr>
              <a:t>Researchfish</a:t>
            </a:r>
            <a:r>
              <a:rPr lang="en-GB" dirty="0">
                <a:solidFill>
                  <a:srgbClr val="505050"/>
                </a:solidFill>
                <a:effectLst/>
                <a:ea typeface="Calibri" panose="020F0502020204030204" pitchFamily="34" charset="0"/>
                <a:cs typeface="Times New Roman" panose="02020603050405020304" pitchFamily="18" charset="0"/>
              </a:rPr>
              <a:t> will send you an email. Check your junk folder if you have not received anything.</a:t>
            </a:r>
            <a:endParaRPr lang="en-GB" dirty="0">
              <a:effectLst/>
              <a:ea typeface="Calibri" panose="020F0502020204030204" pitchFamily="34" charset="0"/>
              <a:cs typeface="Times New Roman" panose="02020603050405020304" pitchFamily="18" charset="0"/>
            </a:endParaRPr>
          </a:p>
          <a:p>
            <a:pPr marL="342900" lvl="0" indent="-342900">
              <a:lnSpc>
                <a:spcPct val="107000"/>
              </a:lnSpc>
              <a:spcAft>
                <a:spcPts val="375"/>
              </a:spcAft>
              <a:buFont typeface="+mj-lt"/>
              <a:buAutoNum type="arabicPeriod"/>
              <a:tabLst>
                <a:tab pos="457200" algn="l"/>
              </a:tabLst>
            </a:pPr>
            <a:r>
              <a:rPr lang="en-GB" dirty="0">
                <a:solidFill>
                  <a:srgbClr val="505050"/>
                </a:solidFill>
                <a:effectLst/>
                <a:ea typeface="Times New Roman" panose="02020603050405020304" pitchFamily="18" charset="0"/>
                <a:cs typeface="Times New Roman" panose="02020603050405020304" pitchFamily="18" charset="0"/>
              </a:rPr>
              <a:t>Click on the link in the email to confirm the award is yours. You must do this to link your award to your </a:t>
            </a:r>
            <a:r>
              <a:rPr lang="en-GB" dirty="0" err="1">
                <a:solidFill>
                  <a:srgbClr val="505050"/>
                </a:solidFill>
                <a:effectLst/>
                <a:ea typeface="Times New Roman" panose="02020603050405020304" pitchFamily="18" charset="0"/>
                <a:cs typeface="Times New Roman" panose="02020603050405020304" pitchFamily="18" charset="0"/>
              </a:rPr>
              <a:t>Researchfish</a:t>
            </a:r>
            <a:r>
              <a:rPr lang="en-GB" dirty="0">
                <a:solidFill>
                  <a:srgbClr val="505050"/>
                </a:solidFill>
                <a:effectLst/>
                <a:ea typeface="Times New Roman" panose="02020603050405020304" pitchFamily="18" charset="0"/>
                <a:cs typeface="Times New Roman" panose="02020603050405020304" pitchFamily="18" charset="0"/>
              </a:rPr>
              <a:t> account.</a:t>
            </a:r>
            <a:endParaRPr lang="en-GB" dirty="0">
              <a:solidFill>
                <a:srgbClr val="505050"/>
              </a:solidFill>
              <a:effectLst/>
              <a:ea typeface="Calibri" panose="020F0502020204030204" pitchFamily="34" charset="0"/>
              <a:cs typeface="Times New Roman" panose="02020603050405020304" pitchFamily="18" charset="0"/>
            </a:endParaRPr>
          </a:p>
          <a:p>
            <a:pPr marL="342900" lvl="0" indent="-342900">
              <a:lnSpc>
                <a:spcPct val="107000"/>
              </a:lnSpc>
              <a:spcAft>
                <a:spcPts val="375"/>
              </a:spcAft>
              <a:buFont typeface="+mj-lt"/>
              <a:buAutoNum type="arabicPeriod"/>
              <a:tabLst>
                <a:tab pos="457200" algn="l"/>
              </a:tabLst>
            </a:pPr>
            <a:r>
              <a:rPr lang="en-GB" dirty="0">
                <a:solidFill>
                  <a:srgbClr val="505050"/>
                </a:solidFill>
                <a:effectLst/>
                <a:ea typeface="Times New Roman" panose="02020603050405020304" pitchFamily="18" charset="0"/>
                <a:cs typeface="Times New Roman" panose="02020603050405020304" pitchFamily="18" charset="0"/>
              </a:rPr>
              <a:t>If you do not already have a </a:t>
            </a:r>
            <a:r>
              <a:rPr lang="en-GB" dirty="0" err="1">
                <a:solidFill>
                  <a:srgbClr val="505050"/>
                </a:solidFill>
                <a:effectLst/>
                <a:ea typeface="Times New Roman" panose="02020603050405020304" pitchFamily="18" charset="0"/>
                <a:cs typeface="Times New Roman" panose="02020603050405020304" pitchFamily="18" charset="0"/>
              </a:rPr>
              <a:t>Researchfish</a:t>
            </a:r>
            <a:r>
              <a:rPr lang="en-GB" dirty="0">
                <a:solidFill>
                  <a:srgbClr val="505050"/>
                </a:solidFill>
                <a:effectLst/>
                <a:ea typeface="Times New Roman" panose="02020603050405020304" pitchFamily="18" charset="0"/>
                <a:cs typeface="Times New Roman" panose="02020603050405020304" pitchFamily="18" charset="0"/>
              </a:rPr>
              <a:t> account, you’ll be asked to create one.</a:t>
            </a:r>
            <a:endParaRPr lang="en-GB" dirty="0">
              <a:solidFill>
                <a:srgbClr val="505050"/>
              </a:solidFill>
              <a:effectLst/>
              <a:ea typeface="Calibri" panose="020F0502020204030204" pitchFamily="34" charset="0"/>
              <a:cs typeface="Times New Roman" panose="02020603050405020304" pitchFamily="18" charset="0"/>
            </a:endParaRPr>
          </a:p>
          <a:p>
            <a:endParaRPr lang="en-GB" dirty="0"/>
          </a:p>
        </p:txBody>
      </p:sp>
      <p:pic>
        <p:nvPicPr>
          <p:cNvPr id="4" name="Picture 3" descr="Text&#10;&#10;Description automatically generated">
            <a:extLst>
              <a:ext uri="{FF2B5EF4-FFF2-40B4-BE49-F238E27FC236}">
                <a16:creationId xmlns:a16="http://schemas.microsoft.com/office/drawing/2014/main" id="{B87B6F20-DF44-4339-A211-6613744281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7424" y="5331018"/>
            <a:ext cx="4334474" cy="617662"/>
          </a:xfrm>
          <a:prstGeom prst="rect">
            <a:avLst/>
          </a:prstGeom>
        </p:spPr>
      </p:pic>
    </p:spTree>
    <p:extLst>
      <p:ext uri="{BB962C8B-B14F-4D97-AF65-F5344CB8AC3E}">
        <p14:creationId xmlns:p14="http://schemas.microsoft.com/office/powerpoint/2010/main" val="36698950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9A38C-4587-4717-A255-64E0682F5B4C}"/>
              </a:ext>
            </a:extLst>
          </p:cNvPr>
          <p:cNvSpPr>
            <a:spLocks noGrp="1"/>
          </p:cNvSpPr>
          <p:nvPr>
            <p:ph type="title"/>
          </p:nvPr>
        </p:nvSpPr>
        <p:spPr>
          <a:xfrm>
            <a:off x="1450594" y="386080"/>
            <a:ext cx="10543032" cy="1325563"/>
          </a:xfrm>
        </p:spPr>
        <p:txBody>
          <a:bodyPr>
            <a:normAutofit/>
          </a:bodyPr>
          <a:lstStyle/>
          <a:p>
            <a:r>
              <a:rPr lang="en-GB" sz="2800" b="1" dirty="0"/>
              <a:t>You will get a screen like this</a:t>
            </a:r>
          </a:p>
        </p:txBody>
      </p:sp>
      <p:pic>
        <p:nvPicPr>
          <p:cNvPr id="4" name="Content Placeholder 3">
            <a:extLst>
              <a:ext uri="{FF2B5EF4-FFF2-40B4-BE49-F238E27FC236}">
                <a16:creationId xmlns:a16="http://schemas.microsoft.com/office/drawing/2014/main" id="{46595BB6-F030-4BD6-8123-498DDC442B6F}"/>
              </a:ext>
            </a:extLst>
          </p:cNvPr>
          <p:cNvPicPr>
            <a:picLocks noGrp="1" noChangeAspect="1"/>
          </p:cNvPicPr>
          <p:nvPr>
            <p:ph idx="1"/>
          </p:nvPr>
        </p:nvPicPr>
        <p:blipFill>
          <a:blip r:embed="rId2"/>
          <a:stretch>
            <a:fillRect/>
          </a:stretch>
        </p:blipFill>
        <p:spPr>
          <a:xfrm>
            <a:off x="1690281" y="1409700"/>
            <a:ext cx="8278583" cy="4656703"/>
          </a:xfrm>
          <a:prstGeom prst="rect">
            <a:avLst/>
          </a:prstGeom>
        </p:spPr>
      </p:pic>
    </p:spTree>
    <p:extLst>
      <p:ext uri="{BB962C8B-B14F-4D97-AF65-F5344CB8AC3E}">
        <p14:creationId xmlns:p14="http://schemas.microsoft.com/office/powerpoint/2010/main" val="5102661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C79EAA3-6E02-41AC-BEE0-EFD3245C1803}"/>
              </a:ext>
            </a:extLst>
          </p:cNvPr>
          <p:cNvSpPr>
            <a:spLocks noGrp="1"/>
          </p:cNvSpPr>
          <p:nvPr>
            <p:ph idx="1"/>
          </p:nvPr>
        </p:nvSpPr>
        <p:spPr>
          <a:xfrm>
            <a:off x="1458850" y="1325808"/>
            <a:ext cx="10543031" cy="4206383"/>
          </a:xfrm>
        </p:spPr>
        <p:txBody>
          <a:bodyPr/>
          <a:lstStyle/>
          <a:p>
            <a:r>
              <a:rPr lang="en-GB" sz="4000" u="sng" dirty="0">
                <a:solidFill>
                  <a:srgbClr val="002060"/>
                </a:solidFill>
                <a:latin typeface="Calibri" panose="020F0502020204030204" pitchFamily="34" charset="0"/>
                <a:ea typeface="Calibri" panose="020F0502020204030204" pitchFamily="34" charset="0"/>
                <a:cs typeface="Times New Roman" panose="02020603050405020304" pitchFamily="18" charset="0"/>
              </a:rPr>
              <a:t>https://userguide.researchfish.com/</a:t>
            </a:r>
            <a:endParaRPr lang="en-GB" sz="40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pic>
        <p:nvPicPr>
          <p:cNvPr id="4" name="Picture 3" descr="Text&#10;&#10;Description automatically generated">
            <a:extLst>
              <a:ext uri="{FF2B5EF4-FFF2-40B4-BE49-F238E27FC236}">
                <a16:creationId xmlns:a16="http://schemas.microsoft.com/office/drawing/2014/main" id="{8FB51935-AE14-4BCA-B15B-F517D44EB1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7424" y="5331018"/>
            <a:ext cx="4334474" cy="617662"/>
          </a:xfrm>
          <a:prstGeom prst="rect">
            <a:avLst/>
          </a:prstGeom>
        </p:spPr>
      </p:pic>
    </p:spTree>
    <p:extLst>
      <p:ext uri="{BB962C8B-B14F-4D97-AF65-F5344CB8AC3E}">
        <p14:creationId xmlns:p14="http://schemas.microsoft.com/office/powerpoint/2010/main" val="30494612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C5B19-DD34-47C1-8949-79F5E4221B00}"/>
              </a:ext>
            </a:extLst>
          </p:cNvPr>
          <p:cNvSpPr>
            <a:spLocks noGrp="1"/>
          </p:cNvSpPr>
          <p:nvPr>
            <p:ph type="title"/>
          </p:nvPr>
        </p:nvSpPr>
        <p:spPr>
          <a:xfrm>
            <a:off x="1449324" y="698500"/>
            <a:ext cx="10543032" cy="1325563"/>
          </a:xfrm>
        </p:spPr>
        <p:txBody>
          <a:bodyPr>
            <a:normAutofit/>
          </a:bodyPr>
          <a:lstStyle/>
          <a:p>
            <a:r>
              <a:rPr lang="en-GB" sz="4400" b="1" dirty="0"/>
              <a:t>Support</a:t>
            </a:r>
          </a:p>
        </p:txBody>
      </p:sp>
      <p:sp>
        <p:nvSpPr>
          <p:cNvPr id="3" name="Content Placeholder 2">
            <a:extLst>
              <a:ext uri="{FF2B5EF4-FFF2-40B4-BE49-F238E27FC236}">
                <a16:creationId xmlns:a16="http://schemas.microsoft.com/office/drawing/2014/main" id="{C7052817-0DB1-4A3A-8407-5FB52F905493}"/>
              </a:ext>
            </a:extLst>
          </p:cNvPr>
          <p:cNvSpPr>
            <a:spLocks noGrp="1"/>
          </p:cNvSpPr>
          <p:nvPr>
            <p:ph idx="1"/>
          </p:nvPr>
        </p:nvSpPr>
        <p:spPr>
          <a:xfrm>
            <a:off x="1449324" y="2024063"/>
            <a:ext cx="10543031" cy="4206383"/>
          </a:xfrm>
        </p:spPr>
        <p:txBody>
          <a:bodyPr/>
          <a:lstStyle/>
          <a:p>
            <a:pPr marL="0" indent="0">
              <a:spcBef>
                <a:spcPts val="0"/>
              </a:spcBef>
              <a:spcAft>
                <a:spcPts val="600"/>
              </a:spcAft>
              <a:buNone/>
            </a:pPr>
            <a:r>
              <a:rPr lang="en-GB" sz="2400" dirty="0">
                <a:solidFill>
                  <a:srgbClr val="2E2D62"/>
                </a:solidFill>
                <a:effectLst/>
                <a:ea typeface="Times New Roman" panose="02020603050405020304" pitchFamily="18" charset="0"/>
                <a:cs typeface="Times New Roman" panose="02020603050405020304" pitchFamily="18" charset="0"/>
              </a:rPr>
              <a:t>Technical </a:t>
            </a:r>
            <a:r>
              <a:rPr lang="en-GB" sz="2400" dirty="0">
                <a:effectLst/>
                <a:ea typeface="Times New Roman" panose="02020603050405020304" pitchFamily="18" charset="0"/>
                <a:cs typeface="Times New Roman" panose="02020603050405020304" pitchFamily="18" charset="0"/>
              </a:rPr>
              <a:t>questions email: </a:t>
            </a:r>
            <a:r>
              <a:rPr lang="en-GB" sz="2400" u="sng" dirty="0">
                <a:solidFill>
                  <a:srgbClr val="1E5DF8"/>
                </a:solidFill>
                <a:effectLst/>
                <a:ea typeface="Times New Roman" panose="02020603050405020304" pitchFamily="18" charset="0"/>
                <a:cs typeface="Times New Roman" panose="02020603050405020304" pitchFamily="18" charset="0"/>
                <a:hlinkClick r:id="rId2"/>
              </a:rPr>
              <a:t>support@researchfish.com</a:t>
            </a:r>
            <a:r>
              <a:rPr lang="en-GB" sz="2400" u="sng" dirty="0">
                <a:ea typeface="Times New Roman" panose="02020603050405020304" pitchFamily="18" charset="0"/>
                <a:cs typeface="Times New Roman" panose="02020603050405020304" pitchFamily="18" charset="0"/>
              </a:rPr>
              <a:t> </a:t>
            </a:r>
            <a:r>
              <a:rPr lang="en-GB" sz="2400" dirty="0">
                <a:ea typeface="Times New Roman" panose="02020603050405020304" pitchFamily="18" charset="0"/>
                <a:cs typeface="Times New Roman" panose="02020603050405020304" pitchFamily="18" charset="0"/>
              </a:rPr>
              <a:t>or u</a:t>
            </a:r>
            <a:r>
              <a:rPr lang="en-GB" sz="2400" dirty="0">
                <a:effectLst/>
                <a:ea typeface="Times New Roman" panose="02020603050405020304" pitchFamily="18" charset="0"/>
                <a:cs typeface="Times New Roman" panose="02020603050405020304" pitchFamily="18" charset="0"/>
              </a:rPr>
              <a:t>se the </a:t>
            </a:r>
            <a:r>
              <a:rPr lang="en-GB" sz="2400" u="sng" dirty="0" err="1">
                <a:solidFill>
                  <a:srgbClr val="1E5DF8"/>
                </a:solidFill>
                <a:effectLst/>
                <a:ea typeface="Times New Roman" panose="02020603050405020304" pitchFamily="18" charset="0"/>
                <a:cs typeface="Times New Roman" panose="02020603050405020304" pitchFamily="18" charset="0"/>
                <a:hlinkClick r:id="rId3"/>
              </a:rPr>
              <a:t>Researchfish</a:t>
            </a:r>
            <a:r>
              <a:rPr lang="en-GB" sz="2400" u="sng" dirty="0">
                <a:solidFill>
                  <a:srgbClr val="1E5DF8"/>
                </a:solidFill>
                <a:effectLst/>
                <a:ea typeface="Times New Roman" panose="02020603050405020304" pitchFamily="18" charset="0"/>
                <a:cs typeface="Times New Roman" panose="02020603050405020304" pitchFamily="18" charset="0"/>
                <a:hlinkClick r:id="rId3"/>
              </a:rPr>
              <a:t> live chat service</a:t>
            </a:r>
            <a:r>
              <a:rPr lang="en-GB" sz="2400" dirty="0">
                <a:solidFill>
                  <a:srgbClr val="505050"/>
                </a:solidFill>
                <a:effectLst/>
                <a:ea typeface="Times New Roman" panose="02020603050405020304" pitchFamily="18" charset="0"/>
                <a:cs typeface="Times New Roman" panose="02020603050405020304" pitchFamily="18" charset="0"/>
              </a:rPr>
              <a:t>.</a:t>
            </a:r>
            <a:endParaRPr lang="en-GB" sz="2400" dirty="0">
              <a:effectLst/>
              <a:ea typeface="Calibri" panose="020F0502020204030204" pitchFamily="34" charset="0"/>
              <a:cs typeface="Times New Roman" panose="02020603050405020304" pitchFamily="18" charset="0"/>
            </a:endParaRPr>
          </a:p>
          <a:p>
            <a:pPr marL="0" indent="0">
              <a:spcBef>
                <a:spcPts val="0"/>
              </a:spcBef>
              <a:spcAft>
                <a:spcPts val="600"/>
              </a:spcAft>
              <a:buNone/>
            </a:pPr>
            <a:r>
              <a:rPr lang="en-GB" sz="2400" dirty="0">
                <a:solidFill>
                  <a:srgbClr val="2E2D62"/>
                </a:solidFill>
                <a:effectLst/>
                <a:ea typeface="Times New Roman" panose="02020603050405020304" pitchFamily="18" charset="0"/>
                <a:cs typeface="Times New Roman" panose="02020603050405020304" pitchFamily="18" charset="0"/>
              </a:rPr>
              <a:t>Procedural questions about reporting requirements</a:t>
            </a:r>
            <a:endParaRPr lang="en-GB" sz="2400" dirty="0">
              <a:effectLst/>
              <a:ea typeface="Calibri" panose="020F0502020204030204" pitchFamily="34" charset="0"/>
              <a:cs typeface="Times New Roman" panose="02020603050405020304" pitchFamily="18" charset="0"/>
            </a:endParaRPr>
          </a:p>
          <a:p>
            <a:pPr marL="0" indent="0">
              <a:spcBef>
                <a:spcPts val="0"/>
              </a:spcBef>
              <a:spcAft>
                <a:spcPts val="600"/>
              </a:spcAft>
              <a:buNone/>
            </a:pPr>
            <a:r>
              <a:rPr lang="en-GB" sz="2400" dirty="0">
                <a:effectLst/>
                <a:ea typeface="Times New Roman" panose="02020603050405020304" pitchFamily="18" charset="0"/>
                <a:cs typeface="Times New Roman" panose="02020603050405020304" pitchFamily="18" charset="0"/>
              </a:rPr>
              <a:t>see</a:t>
            </a:r>
            <a:r>
              <a:rPr lang="en-GB" sz="2400" dirty="0">
                <a:solidFill>
                  <a:srgbClr val="505050"/>
                </a:solidFill>
                <a:effectLst/>
                <a:ea typeface="Times New Roman" panose="02020603050405020304" pitchFamily="18" charset="0"/>
                <a:cs typeface="Times New Roman" panose="02020603050405020304" pitchFamily="18" charset="0"/>
              </a:rPr>
              <a:t> </a:t>
            </a:r>
            <a:r>
              <a:rPr lang="en-GB" sz="2400" u="sng" dirty="0">
                <a:solidFill>
                  <a:srgbClr val="1E5DF8"/>
                </a:solidFill>
                <a:effectLst/>
                <a:ea typeface="Times New Roman" panose="02020603050405020304" pitchFamily="18" charset="0"/>
                <a:cs typeface="Times New Roman" panose="02020603050405020304" pitchFamily="18" charset="0"/>
                <a:hlinkClick r:id="rId4"/>
              </a:rPr>
              <a:t>frequently asked questions for grants on </a:t>
            </a:r>
            <a:r>
              <a:rPr lang="en-GB" sz="2400" u="sng" dirty="0" err="1">
                <a:solidFill>
                  <a:srgbClr val="1E5DF8"/>
                </a:solidFill>
                <a:effectLst/>
                <a:ea typeface="Times New Roman" panose="02020603050405020304" pitchFamily="18" charset="0"/>
                <a:cs typeface="Times New Roman" panose="02020603050405020304" pitchFamily="18" charset="0"/>
                <a:hlinkClick r:id="rId4"/>
              </a:rPr>
              <a:t>Researchfish</a:t>
            </a:r>
            <a:endParaRPr lang="en-GB" sz="2400" dirty="0">
              <a:effectLst/>
              <a:ea typeface="Calibri" panose="020F0502020204030204" pitchFamily="34" charset="0"/>
              <a:cs typeface="Times New Roman" panose="02020603050405020304" pitchFamily="18" charset="0"/>
            </a:endParaRPr>
          </a:p>
          <a:p>
            <a:pPr marL="0" indent="0">
              <a:spcBef>
                <a:spcPts val="0"/>
              </a:spcBef>
              <a:spcAft>
                <a:spcPts val="600"/>
              </a:spcAft>
              <a:buNone/>
            </a:pPr>
            <a:r>
              <a:rPr lang="en-GB" sz="2400" dirty="0">
                <a:solidFill>
                  <a:srgbClr val="2E2D62"/>
                </a:solidFill>
                <a:effectLst/>
                <a:ea typeface="Times New Roman" panose="02020603050405020304" pitchFamily="18" charset="0"/>
                <a:cs typeface="Times New Roman" panose="02020603050405020304" pitchFamily="18" charset="0"/>
              </a:rPr>
              <a:t>Ask UKRI a question about reporting your research outcomes, </a:t>
            </a:r>
            <a:r>
              <a:rPr lang="en-GB" sz="2400" dirty="0">
                <a:effectLst/>
                <a:ea typeface="Times New Roman" panose="02020603050405020304" pitchFamily="18" charset="0"/>
                <a:cs typeface="Times New Roman" panose="02020603050405020304" pitchFamily="18" charset="0"/>
              </a:rPr>
              <a:t>email</a:t>
            </a:r>
            <a:r>
              <a:rPr lang="en-GB" sz="2400" dirty="0">
                <a:solidFill>
                  <a:srgbClr val="505050"/>
                </a:solidFill>
                <a:effectLst/>
                <a:ea typeface="Times New Roman" panose="02020603050405020304" pitchFamily="18" charset="0"/>
                <a:cs typeface="Times New Roman" panose="02020603050405020304" pitchFamily="18" charset="0"/>
              </a:rPr>
              <a:t>: </a:t>
            </a:r>
            <a:r>
              <a:rPr lang="en-GB" sz="2400" u="sng" dirty="0">
                <a:solidFill>
                  <a:srgbClr val="1E5DF8"/>
                </a:solidFill>
                <a:effectLst/>
                <a:ea typeface="Times New Roman" panose="02020603050405020304" pitchFamily="18" charset="0"/>
                <a:cs typeface="Times New Roman" panose="02020603050405020304" pitchFamily="18" charset="0"/>
                <a:hlinkClick r:id="rId5"/>
              </a:rPr>
              <a:t>researchoutcomes@funding.ukri.org</a:t>
            </a:r>
            <a:endParaRPr lang="en-GB" sz="2400" dirty="0">
              <a:effectLst/>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40626889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rock, stone, wall, nature&#10;&#10;Description automatically generated">
            <a:extLst>
              <a:ext uri="{FF2B5EF4-FFF2-40B4-BE49-F238E27FC236}">
                <a16:creationId xmlns:a16="http://schemas.microsoft.com/office/drawing/2014/main" id="{BFF0810A-8D81-47CA-8386-A7CE5E4A7C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2425" y="663725"/>
            <a:ext cx="8730594" cy="5824943"/>
          </a:xfrm>
          <a:prstGeom prst="rect">
            <a:avLst/>
          </a:prstGeom>
        </p:spPr>
      </p:pic>
      <p:sp>
        <p:nvSpPr>
          <p:cNvPr id="5" name="TextBox 4">
            <a:extLst>
              <a:ext uri="{FF2B5EF4-FFF2-40B4-BE49-F238E27FC236}">
                <a16:creationId xmlns:a16="http://schemas.microsoft.com/office/drawing/2014/main" id="{C024FAD8-608C-4F44-B985-2284B6DC7766}"/>
              </a:ext>
            </a:extLst>
          </p:cNvPr>
          <p:cNvSpPr txBox="1"/>
          <p:nvPr/>
        </p:nvSpPr>
        <p:spPr>
          <a:xfrm>
            <a:off x="6848475" y="6488668"/>
            <a:ext cx="6096000" cy="338554"/>
          </a:xfrm>
          <a:prstGeom prst="rect">
            <a:avLst/>
          </a:prstGeom>
          <a:noFill/>
        </p:spPr>
        <p:txBody>
          <a:bodyPr wrap="square">
            <a:spAutoFit/>
          </a:bodyPr>
          <a:lstStyle/>
          <a:p>
            <a:r>
              <a:rPr lang="en-US" sz="1600" dirty="0"/>
              <a:t>Photo by </a:t>
            </a:r>
            <a:r>
              <a:rPr lang="en-US" sz="1600" dirty="0">
                <a:hlinkClick r:id="rId3"/>
              </a:rPr>
              <a:t>Ana </a:t>
            </a:r>
            <a:r>
              <a:rPr lang="en-US" sz="1600" dirty="0" err="1">
                <a:hlinkClick r:id="rId3"/>
              </a:rPr>
              <a:t>Municio</a:t>
            </a:r>
            <a:r>
              <a:rPr lang="en-US" sz="1600" dirty="0"/>
              <a:t> on </a:t>
            </a:r>
            <a:r>
              <a:rPr lang="en-US" sz="1600" dirty="0" err="1">
                <a:hlinkClick r:id="rId4"/>
              </a:rPr>
              <a:t>Unsplash</a:t>
            </a:r>
            <a:r>
              <a:rPr lang="en-US" sz="1600" dirty="0"/>
              <a:t> </a:t>
            </a:r>
            <a:endParaRPr lang="en-GB" sz="1600" dirty="0"/>
          </a:p>
        </p:txBody>
      </p:sp>
    </p:spTree>
    <p:extLst>
      <p:ext uri="{BB962C8B-B14F-4D97-AF65-F5344CB8AC3E}">
        <p14:creationId xmlns:p14="http://schemas.microsoft.com/office/powerpoint/2010/main" val="4073787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F0456-3C9F-4585-8BC4-59C7664526CA}"/>
              </a:ext>
            </a:extLst>
          </p:cNvPr>
          <p:cNvSpPr>
            <a:spLocks noGrp="1"/>
          </p:cNvSpPr>
          <p:nvPr>
            <p:ph type="title"/>
          </p:nvPr>
        </p:nvSpPr>
        <p:spPr>
          <a:xfrm>
            <a:off x="1467104" y="685800"/>
            <a:ext cx="10543032" cy="1325563"/>
          </a:xfrm>
        </p:spPr>
        <p:txBody>
          <a:bodyPr>
            <a:normAutofit/>
          </a:bodyPr>
          <a:lstStyle/>
          <a:p>
            <a:r>
              <a:rPr lang="en-GB" sz="4400" b="1" dirty="0"/>
              <a:t>What is </a:t>
            </a:r>
            <a:r>
              <a:rPr lang="en-GB" sz="4400" b="1" dirty="0" err="1"/>
              <a:t>Researchfish</a:t>
            </a:r>
            <a:r>
              <a:rPr lang="en-GB" sz="4400" b="1" dirty="0"/>
              <a:t>?</a:t>
            </a:r>
          </a:p>
        </p:txBody>
      </p:sp>
      <p:sp>
        <p:nvSpPr>
          <p:cNvPr id="3" name="Content Placeholder 2">
            <a:extLst>
              <a:ext uri="{FF2B5EF4-FFF2-40B4-BE49-F238E27FC236}">
                <a16:creationId xmlns:a16="http://schemas.microsoft.com/office/drawing/2014/main" id="{A5249C2D-D457-4965-9B42-8A5ACCB84CD2}"/>
              </a:ext>
            </a:extLst>
          </p:cNvPr>
          <p:cNvSpPr>
            <a:spLocks noGrp="1"/>
          </p:cNvSpPr>
          <p:nvPr>
            <p:ph idx="1"/>
          </p:nvPr>
        </p:nvSpPr>
        <p:spPr>
          <a:xfrm>
            <a:off x="1467105" y="2394585"/>
            <a:ext cx="10543031" cy="4206383"/>
          </a:xfrm>
        </p:spPr>
        <p:txBody>
          <a:bodyPr/>
          <a:lstStyle/>
          <a:p>
            <a:pPr marL="0" indent="0">
              <a:buNone/>
            </a:pPr>
            <a:r>
              <a:rPr lang="en-GB" sz="3200" dirty="0"/>
              <a:t>A central repository to hold all outputs resulting from funding given by Research Councils and other agencies</a:t>
            </a:r>
          </a:p>
          <a:p>
            <a:endParaRPr lang="en-GB" dirty="0"/>
          </a:p>
          <a:p>
            <a:endParaRPr lang="en-GB" dirty="0"/>
          </a:p>
        </p:txBody>
      </p:sp>
      <p:pic>
        <p:nvPicPr>
          <p:cNvPr id="4" name="Picture 3" descr="Text&#10;&#10;Description automatically generated">
            <a:extLst>
              <a:ext uri="{FF2B5EF4-FFF2-40B4-BE49-F238E27FC236}">
                <a16:creationId xmlns:a16="http://schemas.microsoft.com/office/drawing/2014/main" id="{2FFFCD2A-1049-418E-8215-E1DBD25EDA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3570" y="5452938"/>
            <a:ext cx="4334474" cy="617662"/>
          </a:xfrm>
          <a:prstGeom prst="rect">
            <a:avLst/>
          </a:prstGeom>
        </p:spPr>
      </p:pic>
    </p:spTree>
    <p:extLst>
      <p:ext uri="{BB962C8B-B14F-4D97-AF65-F5344CB8AC3E}">
        <p14:creationId xmlns:p14="http://schemas.microsoft.com/office/powerpoint/2010/main" val="28755352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8A879-62F6-4E97-9722-13F66FD310A2}"/>
              </a:ext>
            </a:extLst>
          </p:cNvPr>
          <p:cNvSpPr>
            <a:spLocks noGrp="1"/>
          </p:cNvSpPr>
          <p:nvPr>
            <p:ph type="title"/>
          </p:nvPr>
        </p:nvSpPr>
        <p:spPr>
          <a:xfrm>
            <a:off x="1467105" y="716280"/>
            <a:ext cx="10543032" cy="1325563"/>
          </a:xfrm>
        </p:spPr>
        <p:txBody>
          <a:bodyPr>
            <a:normAutofit/>
          </a:bodyPr>
          <a:lstStyle/>
          <a:p>
            <a:r>
              <a:rPr lang="en-GB" sz="4400" b="1" dirty="0"/>
              <a:t>Who needs to act?</a:t>
            </a:r>
          </a:p>
        </p:txBody>
      </p:sp>
      <p:sp>
        <p:nvSpPr>
          <p:cNvPr id="3" name="Content Placeholder 2">
            <a:extLst>
              <a:ext uri="{FF2B5EF4-FFF2-40B4-BE49-F238E27FC236}">
                <a16:creationId xmlns:a16="http://schemas.microsoft.com/office/drawing/2014/main" id="{FA14921C-B8C7-4402-8E47-044EBBE879F8}"/>
              </a:ext>
            </a:extLst>
          </p:cNvPr>
          <p:cNvSpPr>
            <a:spLocks noGrp="1"/>
          </p:cNvSpPr>
          <p:nvPr>
            <p:ph idx="1"/>
          </p:nvPr>
        </p:nvSpPr>
        <p:spPr>
          <a:xfrm>
            <a:off x="1467105" y="2160905"/>
            <a:ext cx="10543031" cy="4206383"/>
          </a:xfrm>
        </p:spPr>
        <p:txBody>
          <a:bodyPr/>
          <a:lstStyle/>
          <a:p>
            <a:r>
              <a:rPr lang="en-GB" dirty="0"/>
              <a:t>Those of us with UKRI funding </a:t>
            </a:r>
          </a:p>
          <a:p>
            <a:r>
              <a:rPr lang="en-GB" dirty="0"/>
              <a:t>We know we are included when we get an email (but do check spam folders)</a:t>
            </a:r>
          </a:p>
          <a:p>
            <a:r>
              <a:rPr lang="en-GB" dirty="0"/>
              <a:t>This is mandatory for staff and was mandatory for doctoral researchers too</a:t>
            </a:r>
          </a:p>
          <a:p>
            <a:r>
              <a:rPr lang="en-GB" dirty="0"/>
              <a:t>Since Covid-19 it has become optional</a:t>
            </a:r>
          </a:p>
          <a:p>
            <a:endParaRPr lang="en-GB" dirty="0"/>
          </a:p>
        </p:txBody>
      </p:sp>
      <p:pic>
        <p:nvPicPr>
          <p:cNvPr id="4" name="Picture 3" descr="Text&#10;&#10;Description automatically generated">
            <a:extLst>
              <a:ext uri="{FF2B5EF4-FFF2-40B4-BE49-F238E27FC236}">
                <a16:creationId xmlns:a16="http://schemas.microsoft.com/office/drawing/2014/main" id="{CEDC75D6-C0FC-4C54-B4CC-F5734CDAB5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4530" y="5524058"/>
            <a:ext cx="4334474" cy="617662"/>
          </a:xfrm>
          <a:prstGeom prst="rect">
            <a:avLst/>
          </a:prstGeom>
        </p:spPr>
      </p:pic>
    </p:spTree>
    <p:extLst>
      <p:ext uri="{BB962C8B-B14F-4D97-AF65-F5344CB8AC3E}">
        <p14:creationId xmlns:p14="http://schemas.microsoft.com/office/powerpoint/2010/main" val="3869108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AA43D-D036-4616-BF2D-8F7BA3424180}"/>
              </a:ext>
            </a:extLst>
          </p:cNvPr>
          <p:cNvSpPr>
            <a:spLocks noGrp="1"/>
          </p:cNvSpPr>
          <p:nvPr>
            <p:ph type="title"/>
          </p:nvPr>
        </p:nvSpPr>
        <p:spPr>
          <a:xfrm>
            <a:off x="1449324" y="717550"/>
            <a:ext cx="10543032" cy="1325563"/>
          </a:xfrm>
        </p:spPr>
        <p:txBody>
          <a:bodyPr>
            <a:normAutofit/>
          </a:bodyPr>
          <a:lstStyle/>
          <a:p>
            <a:r>
              <a:rPr lang="en-GB" sz="4400" b="1" dirty="0"/>
              <a:t>Why is it important?</a:t>
            </a:r>
          </a:p>
        </p:txBody>
      </p:sp>
      <p:sp>
        <p:nvSpPr>
          <p:cNvPr id="3" name="Content Placeholder 2">
            <a:extLst>
              <a:ext uri="{FF2B5EF4-FFF2-40B4-BE49-F238E27FC236}">
                <a16:creationId xmlns:a16="http://schemas.microsoft.com/office/drawing/2014/main" id="{C911ADA8-B4F7-4DD9-82E1-5564B1EA7645}"/>
              </a:ext>
            </a:extLst>
          </p:cNvPr>
          <p:cNvSpPr>
            <a:spLocks noGrp="1"/>
          </p:cNvSpPr>
          <p:nvPr>
            <p:ph idx="1"/>
          </p:nvPr>
        </p:nvSpPr>
        <p:spPr>
          <a:xfrm>
            <a:off x="1449325" y="1934067"/>
            <a:ext cx="10543031" cy="4206383"/>
          </a:xfrm>
        </p:spPr>
        <p:txBody>
          <a:bodyPr/>
          <a:lstStyle/>
          <a:p>
            <a:pPr>
              <a:spcBef>
                <a:spcPts val="0"/>
              </a:spcBef>
              <a:spcAft>
                <a:spcPts val="1200"/>
              </a:spcAft>
            </a:pPr>
            <a:r>
              <a:rPr lang="en-GB" sz="2400" dirty="0">
                <a:effectLst/>
                <a:ea typeface="Times New Roman" panose="02020603050405020304" pitchFamily="18" charset="0"/>
                <a:cs typeface="Arial" panose="020B0604020202020204" pitchFamily="34" charset="0"/>
              </a:rPr>
              <a:t>Helps UKRI understand what has changed as a result of the funding support you have received</a:t>
            </a:r>
            <a:endParaRPr lang="en-GB" sz="2400" dirty="0">
              <a:effectLst/>
              <a:ea typeface="Calibri" panose="020F0502020204030204" pitchFamily="34" charset="0"/>
              <a:cs typeface="Arial" panose="020B0604020202020204" pitchFamily="34" charset="0"/>
            </a:endParaRPr>
          </a:p>
          <a:p>
            <a:pPr>
              <a:spcBef>
                <a:spcPts val="0"/>
              </a:spcBef>
              <a:spcAft>
                <a:spcPts val="1200"/>
              </a:spcAft>
            </a:pPr>
            <a:r>
              <a:rPr lang="en-GB" sz="2400" dirty="0">
                <a:ea typeface="Times New Roman" panose="02020603050405020304" pitchFamily="18" charset="0"/>
                <a:cs typeface="Arial" panose="020B0604020202020204" pitchFamily="34" charset="0"/>
              </a:rPr>
              <a:t>H</a:t>
            </a:r>
            <a:r>
              <a:rPr lang="en-GB" sz="2400" dirty="0">
                <a:effectLst/>
                <a:ea typeface="Times New Roman" panose="02020603050405020304" pitchFamily="18" charset="0"/>
                <a:cs typeface="Arial" panose="020B0604020202020204" pitchFamily="34" charset="0"/>
              </a:rPr>
              <a:t>elps them demonstrate the value and impact of publicly funded research and training, which helps to justify the spending</a:t>
            </a:r>
          </a:p>
          <a:p>
            <a:pPr>
              <a:spcBef>
                <a:spcPts val="0"/>
              </a:spcBef>
              <a:spcAft>
                <a:spcPts val="1200"/>
              </a:spcAft>
            </a:pPr>
            <a:r>
              <a:rPr lang="en-GB" sz="2400" dirty="0">
                <a:effectLst/>
                <a:ea typeface="Times New Roman" panose="02020603050405020304" pitchFamily="18" charset="0"/>
                <a:cs typeface="Arial" panose="020B0604020202020204" pitchFamily="34" charset="0"/>
              </a:rPr>
              <a:t>be transparent about what funding delivers</a:t>
            </a:r>
          </a:p>
          <a:p>
            <a:pPr>
              <a:spcBef>
                <a:spcPts val="0"/>
              </a:spcBef>
              <a:spcAft>
                <a:spcPts val="1200"/>
              </a:spcAft>
            </a:pPr>
            <a:r>
              <a:rPr lang="en-GB" sz="2400" dirty="0">
                <a:effectLst/>
                <a:ea typeface="Times New Roman" panose="02020603050405020304" pitchFamily="18" charset="0"/>
                <a:cs typeface="Arial" panose="020B0604020202020204" pitchFamily="34" charset="0"/>
              </a:rPr>
              <a:t>make research more visible and open to the public</a:t>
            </a:r>
            <a:endParaRPr lang="en-GB" sz="2400" dirty="0">
              <a:cs typeface="Arial" panose="020B0604020202020204" pitchFamily="34" charset="0"/>
            </a:endParaRPr>
          </a:p>
          <a:p>
            <a:endParaRPr lang="en-GB" dirty="0"/>
          </a:p>
        </p:txBody>
      </p:sp>
      <p:pic>
        <p:nvPicPr>
          <p:cNvPr id="4" name="Picture 3" descr="Text&#10;&#10;Description automatically generated">
            <a:extLst>
              <a:ext uri="{FF2B5EF4-FFF2-40B4-BE49-F238E27FC236}">
                <a16:creationId xmlns:a16="http://schemas.microsoft.com/office/drawing/2014/main" id="{E4F019FD-8130-4BAE-8AF1-51A5580EFC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9324" y="5522788"/>
            <a:ext cx="4334474" cy="617662"/>
          </a:xfrm>
          <a:prstGeom prst="rect">
            <a:avLst/>
          </a:prstGeom>
        </p:spPr>
      </p:pic>
    </p:spTree>
    <p:extLst>
      <p:ext uri="{BB962C8B-B14F-4D97-AF65-F5344CB8AC3E}">
        <p14:creationId xmlns:p14="http://schemas.microsoft.com/office/powerpoint/2010/main" val="10995549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28AB57-8D3A-4704-A989-591F833104DA}"/>
              </a:ext>
            </a:extLst>
          </p:cNvPr>
          <p:cNvSpPr>
            <a:spLocks noGrp="1"/>
          </p:cNvSpPr>
          <p:nvPr>
            <p:ph type="title"/>
          </p:nvPr>
        </p:nvSpPr>
        <p:spPr>
          <a:xfrm>
            <a:off x="1487424" y="727075"/>
            <a:ext cx="10543032" cy="1325563"/>
          </a:xfrm>
        </p:spPr>
        <p:txBody>
          <a:bodyPr>
            <a:normAutofit/>
          </a:bodyPr>
          <a:lstStyle/>
          <a:p>
            <a:r>
              <a:rPr lang="en-GB" sz="4400" b="1" dirty="0"/>
              <a:t>When?</a:t>
            </a:r>
          </a:p>
        </p:txBody>
      </p:sp>
      <p:sp>
        <p:nvSpPr>
          <p:cNvPr id="3" name="Content Placeholder 2">
            <a:extLst>
              <a:ext uri="{FF2B5EF4-FFF2-40B4-BE49-F238E27FC236}">
                <a16:creationId xmlns:a16="http://schemas.microsoft.com/office/drawing/2014/main" id="{318D02EF-603B-4924-91A8-3876DDABFFFB}"/>
              </a:ext>
            </a:extLst>
          </p:cNvPr>
          <p:cNvSpPr>
            <a:spLocks noGrp="1"/>
          </p:cNvSpPr>
          <p:nvPr>
            <p:ph idx="1"/>
          </p:nvPr>
        </p:nvSpPr>
        <p:spPr>
          <a:xfrm>
            <a:off x="1487425" y="1924542"/>
            <a:ext cx="10543031" cy="4206383"/>
          </a:xfrm>
        </p:spPr>
        <p:txBody>
          <a:bodyPr/>
          <a:lstStyle/>
          <a:p>
            <a:r>
              <a:rPr lang="en-GB" dirty="0"/>
              <a:t>Now!</a:t>
            </a:r>
          </a:p>
          <a:p>
            <a:r>
              <a:rPr lang="en-GB" dirty="0"/>
              <a:t>The completion of the online record happens  every year during the award and for 3 years afterwards</a:t>
            </a:r>
          </a:p>
          <a:p>
            <a:r>
              <a:rPr lang="en-GB" dirty="0"/>
              <a:t>The window has opened and runs to 17</a:t>
            </a:r>
            <a:r>
              <a:rPr lang="en-GB" baseline="30000" dirty="0"/>
              <a:t>th</a:t>
            </a:r>
            <a:r>
              <a:rPr lang="en-GB" dirty="0"/>
              <a:t> March</a:t>
            </a:r>
          </a:p>
          <a:p>
            <a:endParaRPr lang="en-GB" dirty="0"/>
          </a:p>
        </p:txBody>
      </p:sp>
      <p:pic>
        <p:nvPicPr>
          <p:cNvPr id="4" name="Picture 3" descr="Text&#10;&#10;Description automatically generated">
            <a:extLst>
              <a:ext uri="{FF2B5EF4-FFF2-40B4-BE49-F238E27FC236}">
                <a16:creationId xmlns:a16="http://schemas.microsoft.com/office/drawing/2014/main" id="{7E8CF3B4-C0A6-4E9F-A835-7B73B219E5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7424" y="5331018"/>
            <a:ext cx="4334474" cy="617662"/>
          </a:xfrm>
          <a:prstGeom prst="rect">
            <a:avLst/>
          </a:prstGeom>
        </p:spPr>
      </p:pic>
    </p:spTree>
    <p:extLst>
      <p:ext uri="{BB962C8B-B14F-4D97-AF65-F5344CB8AC3E}">
        <p14:creationId xmlns:p14="http://schemas.microsoft.com/office/powerpoint/2010/main" val="5946072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842A3-0849-4F19-A53F-7D292B995E0C}"/>
              </a:ext>
            </a:extLst>
          </p:cNvPr>
          <p:cNvSpPr>
            <a:spLocks noGrp="1"/>
          </p:cNvSpPr>
          <p:nvPr>
            <p:ph type="title"/>
          </p:nvPr>
        </p:nvSpPr>
        <p:spPr>
          <a:xfrm>
            <a:off x="1449324" y="660400"/>
            <a:ext cx="10543032" cy="1325563"/>
          </a:xfrm>
        </p:spPr>
        <p:txBody>
          <a:bodyPr>
            <a:normAutofit/>
          </a:bodyPr>
          <a:lstStyle/>
          <a:p>
            <a:r>
              <a:rPr lang="en-GB" sz="4400" b="1" dirty="0"/>
              <a:t>The guidance says</a:t>
            </a:r>
          </a:p>
        </p:txBody>
      </p:sp>
      <p:sp>
        <p:nvSpPr>
          <p:cNvPr id="3" name="Content Placeholder 2">
            <a:extLst>
              <a:ext uri="{FF2B5EF4-FFF2-40B4-BE49-F238E27FC236}">
                <a16:creationId xmlns:a16="http://schemas.microsoft.com/office/drawing/2014/main" id="{E8D733D4-3D54-475F-96C7-93479B875491}"/>
              </a:ext>
            </a:extLst>
          </p:cNvPr>
          <p:cNvSpPr>
            <a:spLocks noGrp="1"/>
          </p:cNvSpPr>
          <p:nvPr>
            <p:ph idx="1"/>
          </p:nvPr>
        </p:nvSpPr>
        <p:spPr>
          <a:xfrm>
            <a:off x="1449325" y="1806575"/>
            <a:ext cx="10543031" cy="4206383"/>
          </a:xfrm>
        </p:spPr>
        <p:txBody>
          <a:bodyPr/>
          <a:lstStyle/>
          <a:p>
            <a:pPr>
              <a:lnSpc>
                <a:spcPct val="107000"/>
              </a:lnSpc>
              <a:spcAft>
                <a:spcPts val="800"/>
              </a:spcAft>
            </a:pPr>
            <a:r>
              <a:rPr lang="en-GB" sz="2400" dirty="0">
                <a:solidFill>
                  <a:srgbClr val="505050"/>
                </a:solidFill>
                <a:effectLst/>
                <a:ea typeface="Calibri" panose="020F0502020204030204" pitchFamily="34" charset="0"/>
                <a:cs typeface="Times New Roman" panose="02020603050405020304" pitchFamily="18" charset="0"/>
              </a:rPr>
              <a:t>you will usually need to report outcomes from the third year of your studentship and for three years after it ends</a:t>
            </a:r>
            <a:endParaRPr lang="en-GB" sz="2400" dirty="0">
              <a:effectLst/>
              <a:ea typeface="Calibri" panose="020F0502020204030204" pitchFamily="34" charset="0"/>
              <a:cs typeface="Times New Roman" panose="02020603050405020304" pitchFamily="18" charset="0"/>
            </a:endParaRPr>
          </a:p>
          <a:p>
            <a:pPr>
              <a:lnSpc>
                <a:spcPct val="107000"/>
              </a:lnSpc>
              <a:spcAft>
                <a:spcPts val="800"/>
              </a:spcAft>
            </a:pPr>
            <a:r>
              <a:rPr lang="en-GB" sz="2400" dirty="0">
                <a:solidFill>
                  <a:srgbClr val="505050"/>
                </a:solidFill>
                <a:effectLst/>
                <a:ea typeface="Calibri" panose="020F0502020204030204" pitchFamily="34" charset="0"/>
                <a:cs typeface="Times New Roman" panose="02020603050405020304" pitchFamily="18" charset="0"/>
              </a:rPr>
              <a:t>optional for students to report in 2022 due to the ongoing disruption and delays caused by the COVID-19 pandemic. However, we are encouraging students who are able to do so to make a submission. This is very valuable in helping us understand the outcomes of students’ research and the impact of our training awards, in particular, the impact the pandemic has had on student outcomes.</a:t>
            </a:r>
            <a:endParaRPr lang="en-GB" sz="2400" dirty="0">
              <a:effectLst/>
              <a:ea typeface="Calibri" panose="020F0502020204030204" pitchFamily="34" charset="0"/>
              <a:cs typeface="Times New Roman" panose="02020603050405020304" pitchFamily="18" charset="0"/>
            </a:endParaRPr>
          </a:p>
          <a:p>
            <a:endParaRPr lang="en-GB" dirty="0"/>
          </a:p>
        </p:txBody>
      </p:sp>
      <p:pic>
        <p:nvPicPr>
          <p:cNvPr id="4" name="Picture 3" descr="A close up of a sign&#10;&#10;Description automatically generated">
            <a:extLst>
              <a:ext uri="{FF2B5EF4-FFF2-40B4-BE49-F238E27FC236}">
                <a16:creationId xmlns:a16="http://schemas.microsoft.com/office/drawing/2014/main" id="{55A077D6-B80B-4DA4-9C12-32BE9790B2E1}"/>
              </a:ext>
            </a:extLst>
          </p:cNvPr>
          <p:cNvPicPr>
            <a:picLocks noChangeAspect="1"/>
          </p:cNvPicPr>
          <p:nvPr/>
        </p:nvPicPr>
        <p:blipFill>
          <a:blip r:embed="rId2"/>
          <a:stretch>
            <a:fillRect/>
          </a:stretch>
        </p:blipFill>
        <p:spPr>
          <a:xfrm>
            <a:off x="10914357" y="786118"/>
            <a:ext cx="1077999" cy="894739"/>
          </a:xfrm>
          <a:prstGeom prst="rect">
            <a:avLst/>
          </a:prstGeom>
        </p:spPr>
      </p:pic>
    </p:spTree>
    <p:extLst>
      <p:ext uri="{BB962C8B-B14F-4D97-AF65-F5344CB8AC3E}">
        <p14:creationId xmlns:p14="http://schemas.microsoft.com/office/powerpoint/2010/main" val="30673267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1029F-D2E5-48C8-A88D-E18FBCE34240}"/>
              </a:ext>
            </a:extLst>
          </p:cNvPr>
          <p:cNvSpPr>
            <a:spLocks noGrp="1"/>
          </p:cNvSpPr>
          <p:nvPr>
            <p:ph type="title"/>
          </p:nvPr>
        </p:nvSpPr>
        <p:spPr>
          <a:xfrm>
            <a:off x="1458849" y="717550"/>
            <a:ext cx="10543032" cy="1325563"/>
          </a:xfrm>
        </p:spPr>
        <p:txBody>
          <a:bodyPr>
            <a:normAutofit/>
          </a:bodyPr>
          <a:lstStyle/>
          <a:p>
            <a:r>
              <a:rPr lang="en-GB" sz="4400" b="1" dirty="0"/>
              <a:t>What needs to be reported?</a:t>
            </a:r>
          </a:p>
        </p:txBody>
      </p:sp>
      <p:sp>
        <p:nvSpPr>
          <p:cNvPr id="3" name="Content Placeholder 2">
            <a:extLst>
              <a:ext uri="{FF2B5EF4-FFF2-40B4-BE49-F238E27FC236}">
                <a16:creationId xmlns:a16="http://schemas.microsoft.com/office/drawing/2014/main" id="{6EF6242A-0830-4D0A-93FA-8FE0CCD2CE10}"/>
              </a:ext>
            </a:extLst>
          </p:cNvPr>
          <p:cNvSpPr>
            <a:spLocks noGrp="1"/>
          </p:cNvSpPr>
          <p:nvPr>
            <p:ph idx="1"/>
          </p:nvPr>
        </p:nvSpPr>
        <p:spPr>
          <a:xfrm>
            <a:off x="1458849" y="2043113"/>
            <a:ext cx="10543031" cy="4206383"/>
          </a:xfrm>
        </p:spPr>
        <p:txBody>
          <a:bodyPr/>
          <a:lstStyle/>
          <a:p>
            <a:pPr>
              <a:spcBef>
                <a:spcPts val="0"/>
              </a:spcBef>
            </a:pPr>
            <a:r>
              <a:rPr lang="en-GB" dirty="0"/>
              <a:t>Anything that is as a result of the funding</a:t>
            </a:r>
          </a:p>
          <a:p>
            <a:pPr>
              <a:spcBef>
                <a:spcPts val="0"/>
              </a:spcBef>
            </a:pPr>
            <a:endParaRPr lang="en-GB" dirty="0"/>
          </a:p>
          <a:p>
            <a:pPr>
              <a:spcBef>
                <a:spcPts val="0"/>
              </a:spcBef>
            </a:pPr>
            <a:r>
              <a:rPr lang="en-GB" b="1" dirty="0">
                <a:ea typeface="Times New Roman" panose="02020603050405020304" pitchFamily="18" charset="0"/>
                <a:cs typeface="Times New Roman" panose="02020603050405020304" pitchFamily="18" charset="0"/>
              </a:rPr>
              <a:t>O</a:t>
            </a:r>
            <a:r>
              <a:rPr lang="en-GB" b="1" dirty="0">
                <a:effectLst/>
                <a:ea typeface="Times New Roman" panose="02020603050405020304" pitchFamily="18" charset="0"/>
                <a:cs typeface="Times New Roman" panose="02020603050405020304" pitchFamily="18" charset="0"/>
              </a:rPr>
              <a:t>utputs</a:t>
            </a:r>
            <a:r>
              <a:rPr lang="en-GB" dirty="0">
                <a:effectLst/>
                <a:ea typeface="Times New Roman" panose="02020603050405020304" pitchFamily="18" charset="0"/>
                <a:cs typeface="Times New Roman" panose="02020603050405020304" pitchFamily="18" charset="0"/>
              </a:rPr>
              <a:t> e.g.  publications, exhibitions, new research tools</a:t>
            </a:r>
            <a:endParaRPr lang="en-GB" dirty="0">
              <a:ea typeface="Times New Roman" panose="02020603050405020304" pitchFamily="18" charset="0"/>
              <a:cs typeface="Times New Roman" panose="02020603050405020304" pitchFamily="18" charset="0"/>
            </a:endParaRPr>
          </a:p>
          <a:p>
            <a:pPr>
              <a:spcBef>
                <a:spcPts val="0"/>
              </a:spcBef>
            </a:pPr>
            <a:r>
              <a:rPr lang="en-GB" b="1" dirty="0">
                <a:ea typeface="Times New Roman" panose="02020603050405020304" pitchFamily="18" charset="0"/>
                <a:cs typeface="Times New Roman" panose="02020603050405020304" pitchFamily="18" charset="0"/>
              </a:rPr>
              <a:t>O</a:t>
            </a:r>
            <a:r>
              <a:rPr lang="en-GB" b="1" dirty="0">
                <a:effectLst/>
                <a:ea typeface="Times New Roman" panose="02020603050405020304" pitchFamily="18" charset="0"/>
                <a:cs typeface="Times New Roman" panose="02020603050405020304" pitchFamily="18" charset="0"/>
              </a:rPr>
              <a:t>utcomes</a:t>
            </a:r>
            <a:r>
              <a:rPr lang="en-GB" dirty="0">
                <a:effectLst/>
                <a:ea typeface="Times New Roman" panose="02020603050405020304" pitchFamily="18" charset="0"/>
                <a:cs typeface="Times New Roman" panose="02020603050405020304" pitchFamily="18" charset="0"/>
              </a:rPr>
              <a:t> e.g new or improved products, processes or public policies.</a:t>
            </a:r>
            <a:endParaRPr lang="en-GB" dirty="0">
              <a:effectLst/>
              <a:ea typeface="Calibri" panose="020F0502020204030204" pitchFamily="34" charset="0"/>
              <a:cs typeface="Times New Roman" panose="02020603050405020304" pitchFamily="18" charset="0"/>
            </a:endParaRPr>
          </a:p>
          <a:p>
            <a:pPr>
              <a:lnSpc>
                <a:spcPct val="107000"/>
              </a:lnSpc>
              <a:spcBef>
                <a:spcPts val="0"/>
              </a:spcBef>
              <a:spcAft>
                <a:spcPts val="1500"/>
              </a:spcAft>
            </a:pPr>
            <a:r>
              <a:rPr lang="en-GB" b="1" dirty="0">
                <a:effectLst/>
                <a:ea typeface="Times New Roman" panose="02020603050405020304" pitchFamily="18" charset="0"/>
                <a:cs typeface="Times New Roman" panose="02020603050405020304" pitchFamily="18" charset="0"/>
              </a:rPr>
              <a:t>Impact</a:t>
            </a:r>
            <a:r>
              <a:rPr lang="en-GB" dirty="0">
                <a:effectLst/>
                <a:ea typeface="Times New Roman" panose="02020603050405020304" pitchFamily="18" charset="0"/>
                <a:cs typeface="Times New Roman" panose="02020603050405020304" pitchFamily="18" charset="0"/>
              </a:rPr>
              <a:t> e.g. changes that benefit the economy, society, culture, health, the environment or quality of life</a:t>
            </a:r>
          </a:p>
          <a:p>
            <a:pPr>
              <a:lnSpc>
                <a:spcPct val="107000"/>
              </a:lnSpc>
              <a:spcBef>
                <a:spcPts val="0"/>
              </a:spcBef>
              <a:spcAft>
                <a:spcPts val="1500"/>
              </a:spcAft>
            </a:pPr>
            <a:r>
              <a:rPr lang="en-GB" b="1" dirty="0">
                <a:cs typeface="Times New Roman" panose="02020603050405020304" pitchFamily="18" charset="0"/>
              </a:rPr>
              <a:t>Key findings</a:t>
            </a:r>
            <a:endParaRPr lang="en-GB" b="1" dirty="0"/>
          </a:p>
          <a:p>
            <a:endParaRPr lang="en-GB" dirty="0"/>
          </a:p>
        </p:txBody>
      </p:sp>
      <p:pic>
        <p:nvPicPr>
          <p:cNvPr id="4" name="Picture 3" descr="A close up of a sign&#10;&#10;Description automatically generated">
            <a:extLst>
              <a:ext uri="{FF2B5EF4-FFF2-40B4-BE49-F238E27FC236}">
                <a16:creationId xmlns:a16="http://schemas.microsoft.com/office/drawing/2014/main" id="{ECF535B3-72F8-4117-9C52-1D9A846159EB}"/>
              </a:ext>
            </a:extLst>
          </p:cNvPr>
          <p:cNvPicPr>
            <a:picLocks noChangeAspect="1"/>
          </p:cNvPicPr>
          <p:nvPr/>
        </p:nvPicPr>
        <p:blipFill>
          <a:blip r:embed="rId2"/>
          <a:stretch>
            <a:fillRect/>
          </a:stretch>
        </p:blipFill>
        <p:spPr>
          <a:xfrm>
            <a:off x="10914357" y="786118"/>
            <a:ext cx="1077999" cy="894739"/>
          </a:xfrm>
          <a:prstGeom prst="rect">
            <a:avLst/>
          </a:prstGeom>
        </p:spPr>
      </p:pic>
    </p:spTree>
    <p:extLst>
      <p:ext uri="{BB962C8B-B14F-4D97-AF65-F5344CB8AC3E}">
        <p14:creationId xmlns:p14="http://schemas.microsoft.com/office/powerpoint/2010/main" val="16881955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25D81-A2C8-44EE-9946-22412830A904}"/>
              </a:ext>
            </a:extLst>
          </p:cNvPr>
          <p:cNvSpPr>
            <a:spLocks noGrp="1"/>
          </p:cNvSpPr>
          <p:nvPr>
            <p:ph type="title"/>
          </p:nvPr>
        </p:nvSpPr>
        <p:spPr>
          <a:xfrm>
            <a:off x="1477264" y="669925"/>
            <a:ext cx="10543032" cy="1325563"/>
          </a:xfrm>
        </p:spPr>
        <p:txBody>
          <a:bodyPr>
            <a:normAutofit/>
          </a:bodyPr>
          <a:lstStyle/>
          <a:p>
            <a:r>
              <a:rPr lang="en-GB" sz="4400" b="1" dirty="0"/>
              <a:t>You have lots to choose from!</a:t>
            </a:r>
          </a:p>
        </p:txBody>
      </p:sp>
      <p:sp>
        <p:nvSpPr>
          <p:cNvPr id="3" name="Content Placeholder 2">
            <a:extLst>
              <a:ext uri="{FF2B5EF4-FFF2-40B4-BE49-F238E27FC236}">
                <a16:creationId xmlns:a16="http://schemas.microsoft.com/office/drawing/2014/main" id="{ACF344A7-2588-4E85-B1C3-C96FEC6CABB9}"/>
              </a:ext>
            </a:extLst>
          </p:cNvPr>
          <p:cNvSpPr>
            <a:spLocks noGrp="1"/>
          </p:cNvSpPr>
          <p:nvPr>
            <p:ph idx="1"/>
          </p:nvPr>
        </p:nvSpPr>
        <p:spPr/>
        <p:txBody>
          <a:bodyPr/>
          <a:lstStyle/>
          <a:p>
            <a:pPr marL="0" indent="0">
              <a:buNone/>
            </a:pPr>
            <a:endParaRPr lang="en-GB" dirty="0"/>
          </a:p>
        </p:txBody>
      </p:sp>
      <p:pic>
        <p:nvPicPr>
          <p:cNvPr id="5" name="Picture 4">
            <a:extLst>
              <a:ext uri="{FF2B5EF4-FFF2-40B4-BE49-F238E27FC236}">
                <a16:creationId xmlns:a16="http://schemas.microsoft.com/office/drawing/2014/main" id="{ED7E3328-57A2-440F-B80E-F70D1F4AEE35}"/>
              </a:ext>
            </a:extLst>
          </p:cNvPr>
          <p:cNvPicPr>
            <a:picLocks noChangeAspect="1"/>
          </p:cNvPicPr>
          <p:nvPr/>
        </p:nvPicPr>
        <p:blipFill>
          <a:blip r:embed="rId2"/>
          <a:stretch>
            <a:fillRect/>
          </a:stretch>
        </p:blipFill>
        <p:spPr>
          <a:xfrm>
            <a:off x="1477264" y="1825625"/>
            <a:ext cx="10393546" cy="4206382"/>
          </a:xfrm>
          <a:prstGeom prst="rect">
            <a:avLst/>
          </a:prstGeom>
        </p:spPr>
      </p:pic>
    </p:spTree>
    <p:extLst>
      <p:ext uri="{BB962C8B-B14F-4D97-AF65-F5344CB8AC3E}">
        <p14:creationId xmlns:p14="http://schemas.microsoft.com/office/powerpoint/2010/main" val="2282522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8695E-6E49-46C3-BBC0-213B06746B23}"/>
              </a:ext>
            </a:extLst>
          </p:cNvPr>
          <p:cNvSpPr>
            <a:spLocks noGrp="1"/>
          </p:cNvSpPr>
          <p:nvPr>
            <p:ph type="title"/>
          </p:nvPr>
        </p:nvSpPr>
        <p:spPr>
          <a:xfrm>
            <a:off x="1458849" y="727075"/>
            <a:ext cx="10543032" cy="1325563"/>
          </a:xfrm>
        </p:spPr>
        <p:txBody>
          <a:bodyPr>
            <a:normAutofit/>
          </a:bodyPr>
          <a:lstStyle/>
          <a:p>
            <a:r>
              <a:rPr lang="en-GB" sz="4400" b="1" dirty="0"/>
              <a:t>Most relevant might be</a:t>
            </a:r>
          </a:p>
        </p:txBody>
      </p:sp>
      <p:sp>
        <p:nvSpPr>
          <p:cNvPr id="3" name="Content Placeholder 2">
            <a:extLst>
              <a:ext uri="{FF2B5EF4-FFF2-40B4-BE49-F238E27FC236}">
                <a16:creationId xmlns:a16="http://schemas.microsoft.com/office/drawing/2014/main" id="{8388FBC6-B340-4AF9-8F54-77CE9472CF37}"/>
              </a:ext>
            </a:extLst>
          </p:cNvPr>
          <p:cNvSpPr>
            <a:spLocks noGrp="1"/>
          </p:cNvSpPr>
          <p:nvPr>
            <p:ph idx="1"/>
          </p:nvPr>
        </p:nvSpPr>
        <p:spPr>
          <a:xfrm>
            <a:off x="1458850" y="2052638"/>
            <a:ext cx="10543031" cy="4206383"/>
          </a:xfrm>
        </p:spPr>
        <p:txBody>
          <a:bodyPr/>
          <a:lstStyle/>
          <a:p>
            <a:r>
              <a:rPr lang="en-GB" dirty="0"/>
              <a:t>Publications – including journal articles, conference proceedings, thesis!</a:t>
            </a:r>
          </a:p>
          <a:p>
            <a:r>
              <a:rPr lang="en-GB" dirty="0"/>
              <a:t>Engagement activities – including presentations, magazine articles, podcasts</a:t>
            </a:r>
          </a:p>
          <a:p>
            <a:r>
              <a:rPr lang="en-GB" dirty="0"/>
              <a:t>Awards and recognition – including prizes</a:t>
            </a:r>
          </a:p>
          <a:p>
            <a:endParaRPr lang="en-GB" dirty="0"/>
          </a:p>
        </p:txBody>
      </p:sp>
      <p:pic>
        <p:nvPicPr>
          <p:cNvPr id="4" name="Picture 3" descr="Text&#10;&#10;Description automatically generated">
            <a:extLst>
              <a:ext uri="{FF2B5EF4-FFF2-40B4-BE49-F238E27FC236}">
                <a16:creationId xmlns:a16="http://schemas.microsoft.com/office/drawing/2014/main" id="{0E95D0DB-DA29-4CC2-B427-CDE5226386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7424" y="5331018"/>
            <a:ext cx="4334474" cy="617662"/>
          </a:xfrm>
          <a:prstGeom prst="rect">
            <a:avLst/>
          </a:prstGeom>
        </p:spPr>
      </p:pic>
    </p:spTree>
    <p:extLst>
      <p:ext uri="{BB962C8B-B14F-4D97-AF65-F5344CB8AC3E}">
        <p14:creationId xmlns:p14="http://schemas.microsoft.com/office/powerpoint/2010/main" val="2200428922"/>
      </p:ext>
    </p:extLst>
  </p:cSld>
  <p:clrMapOvr>
    <a:masterClrMapping/>
  </p:clrMapOvr>
</p:sld>
</file>

<file path=ppt/theme/theme1.xml><?xml version="1.0" encoding="utf-8"?>
<a:theme xmlns:a="http://schemas.openxmlformats.org/drawingml/2006/main" name="OffsetVTI">
  <a:themeElements>
    <a:clrScheme name="gradient">
      <a:dk1>
        <a:srgbClr val="000000"/>
      </a:dk1>
      <a:lt1>
        <a:srgbClr val="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Dante">
      <a:majorFont>
        <a:latin typeface="Univers Light"/>
        <a:ea typeface=""/>
        <a:cs typeface=""/>
      </a:majorFont>
      <a:minorFont>
        <a:latin typeface="Univer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setVTI" id="{17A3166B-76FF-4669-8F6D-D4251AE158D8}" vid="{4532814A-B5F8-4CFD-BC69-A007D492DA4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551</Words>
  <Application>Microsoft Office PowerPoint</Application>
  <PresentationFormat>Widescreen</PresentationFormat>
  <Paragraphs>54</Paragraphs>
  <Slides>15</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Arial</vt:lpstr>
      <vt:lpstr>Arial Nova</vt:lpstr>
      <vt:lpstr>Calibri</vt:lpstr>
      <vt:lpstr>Dante (Headings)2</vt:lpstr>
      <vt:lpstr>Helvetica Neue Medium</vt:lpstr>
      <vt:lpstr>Univers</vt:lpstr>
      <vt:lpstr>Univers Light</vt:lpstr>
      <vt:lpstr>Wingdings 2</vt:lpstr>
      <vt:lpstr>OffsetVTI</vt:lpstr>
      <vt:lpstr>Researchfish – Reporting the outputs and outcomes of your SCDTP research</vt:lpstr>
      <vt:lpstr>What is Researchfish?</vt:lpstr>
      <vt:lpstr>Who needs to act?</vt:lpstr>
      <vt:lpstr>Why is it important?</vt:lpstr>
      <vt:lpstr>When?</vt:lpstr>
      <vt:lpstr>The guidance says</vt:lpstr>
      <vt:lpstr>What needs to be reported?</vt:lpstr>
      <vt:lpstr>You have lots to choose from!</vt:lpstr>
      <vt:lpstr>Most relevant might be</vt:lpstr>
      <vt:lpstr>Key findings</vt:lpstr>
      <vt:lpstr>How?</vt:lpstr>
      <vt:lpstr>You will get a screen like this</vt:lpstr>
      <vt:lpstr>PowerPoint Presentation</vt:lpstr>
      <vt:lpstr>Support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Researchfish – Reporting the outputs and outcomes of your SCDTP research</dc:title>
  <dc:creator>Melanie Nind</dc:creator>
  <cp:lastModifiedBy>Melanie Nind</cp:lastModifiedBy>
  <cp:revision>1</cp:revision>
  <dcterms:created xsi:type="dcterms:W3CDTF">2022-03-03T16:28:38Z</dcterms:created>
  <dcterms:modified xsi:type="dcterms:W3CDTF">2022-03-07T08:19:49Z</dcterms:modified>
</cp:coreProperties>
</file>